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2136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6FAA3-5FF7-48A3-AEC3-C4DB8FFD8B0F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09EBC-D4B7-485A-94BE-15107F4293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03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79B48A3-3F84-4E26-A716-F6061CFA64F8}" type="datetimeFigureOut">
              <a:rPr lang="ru-RU" smtClean="0"/>
              <a:pPr/>
              <a:t>15.07.2017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EBBF6A-FF51-4361-8A41-6A2BA2D2E4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рам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370" y="29344"/>
            <a:ext cx="9413045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483768" y="1170452"/>
            <a:ext cx="3648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ungsuh" pitchFamily="18" charset="-127"/>
                <a:ea typeface="Gungsuh" pitchFamily="18" charset="-127"/>
              </a:rPr>
              <a:t>Загадки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92896"/>
            <a:ext cx="698477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</a:t>
            </a:r>
            <a:r>
              <a:rPr lang="ru-RU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ПДД</a:t>
            </a:r>
            <a:endParaRPr lang="ru-RU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925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4"/>
          <p:cNvSpPr>
            <a:spLocks noChangeArrowheads="1" noChangeShapeType="1" noTextEdit="1"/>
          </p:cNvSpPr>
          <p:nvPr/>
        </p:nvSpPr>
        <p:spPr bwMode="auto">
          <a:xfrm>
            <a:off x="1979613" y="549275"/>
            <a:ext cx="6707187" cy="5576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buFontTx/>
              <a:buNone/>
            </a:pPr>
            <a:r>
              <a:rPr lang="ru-RU" sz="3600" kern="1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Светофорик</a:t>
            </a:r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 задаст</a:t>
            </a:r>
          </a:p>
          <a:p>
            <a:pPr algn="ctr">
              <a:buFontTx/>
              <a:buNone/>
            </a:pPr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тебе вопросы и загадки,</a:t>
            </a:r>
          </a:p>
          <a:p>
            <a:pPr algn="ctr">
              <a:buFontTx/>
              <a:buNone/>
            </a:pPr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8200"/>
                    </a:gs>
                    <a:gs pos="5001">
                      <a:srgbClr val="FF0000"/>
                    </a:gs>
                    <a:gs pos="17501">
                      <a:srgbClr val="BA0066"/>
                    </a:gs>
                    <a:gs pos="35000">
                      <a:srgbClr val="66008F"/>
                    </a:gs>
                    <a:gs pos="50000">
                      <a:srgbClr val="000082"/>
                    </a:gs>
                    <a:gs pos="65000">
                      <a:srgbClr val="66008F"/>
                    </a:gs>
                    <a:gs pos="82500">
                      <a:srgbClr val="BA0066"/>
                    </a:gs>
                    <a:gs pos="95000">
                      <a:srgbClr val="FF0000"/>
                    </a:gs>
                    <a:gs pos="100000">
                      <a:srgbClr val="FF8200"/>
                    </a:gs>
                  </a:gsLst>
                  <a:lin ang="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а ты постарайся на них ответить.</a:t>
            </a:r>
          </a:p>
        </p:txBody>
      </p:sp>
      <p:pic>
        <p:nvPicPr>
          <p:cNvPr id="10245" name="Picture 5" descr="светофо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12875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8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900113" y="1484313"/>
            <a:ext cx="7127875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8000"/>
                </a:solidFill>
              </a:rPr>
              <a:t>Удивительный вагон! </a:t>
            </a:r>
            <a:br>
              <a:rPr lang="ru-RU" sz="4400" b="1">
                <a:solidFill>
                  <a:srgbClr val="008000"/>
                </a:solidFill>
              </a:rPr>
            </a:br>
            <a:r>
              <a:rPr lang="ru-RU" sz="4400" b="1">
                <a:solidFill>
                  <a:srgbClr val="008000"/>
                </a:solidFill>
              </a:rPr>
              <a:t>Посудите сами: </a:t>
            </a:r>
            <a:br>
              <a:rPr lang="ru-RU" sz="4400" b="1">
                <a:solidFill>
                  <a:srgbClr val="008000"/>
                </a:solidFill>
              </a:rPr>
            </a:br>
            <a:r>
              <a:rPr lang="ru-RU" sz="4400" b="1">
                <a:solidFill>
                  <a:srgbClr val="008000"/>
                </a:solidFill>
              </a:rPr>
              <a:t>Рельсы в воздухе, а он </a:t>
            </a:r>
            <a:br>
              <a:rPr lang="ru-RU" sz="4400" b="1">
                <a:solidFill>
                  <a:srgbClr val="008000"/>
                </a:solidFill>
              </a:rPr>
            </a:br>
            <a:r>
              <a:rPr lang="ru-RU" sz="4400" b="1">
                <a:solidFill>
                  <a:srgbClr val="008000"/>
                </a:solidFill>
              </a:rPr>
              <a:t>Держит их руками... </a:t>
            </a:r>
            <a:br>
              <a:rPr lang="ru-RU" sz="4400" b="1">
                <a:solidFill>
                  <a:srgbClr val="008000"/>
                </a:solidFill>
              </a:rPr>
            </a:br>
            <a:endParaRPr lang="ru-RU" sz="4400" b="1">
              <a:solidFill>
                <a:srgbClr val="008000"/>
              </a:solidFill>
            </a:endParaRPr>
          </a:p>
        </p:txBody>
      </p:sp>
      <p:pic>
        <p:nvPicPr>
          <p:cNvPr id="11269" name="Picture 5" descr="троллейбу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508500"/>
            <a:ext cx="2409825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троллейбус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508500"/>
            <a:ext cx="2084387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а-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508500"/>
            <a:ext cx="2376487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2" name="AutoShape 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3850" y="4508500"/>
            <a:ext cx="2519363" cy="15843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AutoShape 9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348038" y="4508500"/>
            <a:ext cx="2519362" cy="15843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AutoShape 1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56325" y="4508500"/>
            <a:ext cx="2519363" cy="15843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Подумай и </a:t>
            </a:r>
            <a:r>
              <a:rPr lang="ru-RU" sz="4000" b="1" dirty="0" smtClean="0">
                <a:solidFill>
                  <a:srgbClr val="FF0000"/>
                </a:solidFill>
              </a:rPr>
              <a:t>скажи по картинке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5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6412209" y="2852936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7" name="Picture 7" descr="pict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49425"/>
            <a:ext cx="5183187" cy="440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44026"/>
            <a:ext cx="43604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</a:p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роллейбус!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820714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1412875"/>
            <a:ext cx="8280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8000"/>
                </a:solidFill>
              </a:rPr>
              <a:t>В два ряда дома стоят,</a:t>
            </a:r>
          </a:p>
          <a:p>
            <a:r>
              <a:rPr lang="ru-RU" sz="4000" b="1">
                <a:solidFill>
                  <a:srgbClr val="008000"/>
                </a:solidFill>
              </a:rPr>
              <a:t>Десять, двадцать, сто подряд</a:t>
            </a:r>
          </a:p>
          <a:p>
            <a:r>
              <a:rPr lang="ru-RU" sz="4000" b="1">
                <a:solidFill>
                  <a:srgbClr val="008000"/>
                </a:solidFill>
              </a:rPr>
              <a:t>И квадратными глазами</a:t>
            </a:r>
          </a:p>
          <a:p>
            <a:r>
              <a:rPr lang="ru-RU" sz="4000" b="1">
                <a:solidFill>
                  <a:srgbClr val="008000"/>
                </a:solidFill>
              </a:rPr>
              <a:t>Друг на друга глядят.</a:t>
            </a:r>
            <a:r>
              <a:rPr lang="ru-RU" sz="4400"/>
              <a:t> </a:t>
            </a:r>
            <a:endParaRPr lang="ru-RU" sz="4400" b="1"/>
          </a:p>
        </p:txBody>
      </p:sp>
      <p:pic>
        <p:nvPicPr>
          <p:cNvPr id="13318" name="Picture 6" descr="pict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49725"/>
            <a:ext cx="2789238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pict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221163"/>
            <a:ext cx="2811462" cy="21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Рисунок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149725"/>
            <a:ext cx="2665413" cy="21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900113" y="6092825"/>
            <a:ext cx="1423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tx2"/>
                </a:solidFill>
              </a:rPr>
              <a:t>ПЕРЕХОД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924300" y="6092825"/>
            <a:ext cx="1073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tx2"/>
                </a:solidFill>
              </a:rPr>
              <a:t>УЛИЦА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6804025" y="6092825"/>
            <a:ext cx="1257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tx2"/>
                </a:solidFill>
              </a:rPr>
              <a:t>ДОРОГА</a:t>
            </a:r>
          </a:p>
        </p:txBody>
      </p:sp>
      <p:sp>
        <p:nvSpPr>
          <p:cNvPr id="13324" name="AutoShape 1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4149725"/>
            <a:ext cx="2808288" cy="22320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5" name="AutoShape 13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59113" y="4149725"/>
            <a:ext cx="2808287" cy="22320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AutoShape 14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84888" y="4149725"/>
            <a:ext cx="2808287" cy="22320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Подумай и </a:t>
            </a:r>
            <a:r>
              <a:rPr lang="ru-RU" sz="4000" b="1" dirty="0" smtClean="0">
                <a:solidFill>
                  <a:srgbClr val="FF0000"/>
                </a:solidFill>
              </a:rPr>
              <a:t>скажи по </a:t>
            </a:r>
            <a:r>
              <a:rPr lang="ru-RU" sz="4000" b="1" dirty="0">
                <a:solidFill>
                  <a:srgbClr val="FF0000"/>
                </a:solidFill>
              </a:rPr>
              <a:t>картинке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36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6084168" y="3212976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0" name="Picture 8" descr="Рисунок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20938"/>
            <a:ext cx="5219700" cy="367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908720"/>
            <a:ext cx="5634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 улица!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645383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50" y="1628775"/>
            <a:ext cx="7715250" cy="2765425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4800" b="1" dirty="0">
                <a:solidFill>
                  <a:srgbClr val="008000"/>
                </a:solidFill>
              </a:rPr>
              <a:t>Два колесика подряд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4800" b="1" dirty="0">
                <a:solidFill>
                  <a:srgbClr val="008000"/>
                </a:solidFill>
              </a:rPr>
              <a:t>Их ногами вертят,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4800" b="1" dirty="0">
                <a:solidFill>
                  <a:srgbClr val="008000"/>
                </a:solidFill>
              </a:rPr>
              <a:t>А поверх торчком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4800" b="1" dirty="0">
                <a:solidFill>
                  <a:srgbClr val="008000"/>
                </a:solidFill>
              </a:rPr>
              <a:t>Сам хозяин крючком.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4800" b="1" dirty="0">
                <a:solidFill>
                  <a:srgbClr val="008000"/>
                </a:solidFill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4800" b="1" dirty="0">
              <a:solidFill>
                <a:srgbClr val="008000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Подумай и скажи по картинке</a:t>
            </a: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16390" name="Picture 6" descr="велосипед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868863"/>
            <a:ext cx="2363787" cy="162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мотоцикл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68863"/>
            <a:ext cx="2665413" cy="16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008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868863"/>
            <a:ext cx="2376488" cy="157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3" name="AutoShape 9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3850" y="4868863"/>
            <a:ext cx="2663825" cy="16557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AutoShape 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76600" y="4868863"/>
            <a:ext cx="2663825" cy="16557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5" name="AutoShape 11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84888" y="4868863"/>
            <a:ext cx="2663825" cy="16557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6156176" y="2996952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5" name="Picture 7" descr="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126159"/>
            <a:ext cx="4895850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692696"/>
            <a:ext cx="72394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 велосипед!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0738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29813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sz="4000">
                <a:solidFill>
                  <a:srgbClr val="008000"/>
                </a:solidFill>
              </a:rPr>
              <a:t>Высоких деревьев длинней,</a:t>
            </a:r>
          </a:p>
          <a:p>
            <a:pPr>
              <a:buFontTx/>
              <a:buNone/>
            </a:pPr>
            <a:r>
              <a:rPr lang="ru-RU" sz="4000">
                <a:solidFill>
                  <a:srgbClr val="008000"/>
                </a:solidFill>
              </a:rPr>
              <a:t>Травиночки маленькой ниже.</a:t>
            </a:r>
          </a:p>
          <a:p>
            <a:pPr>
              <a:buFontTx/>
              <a:buNone/>
            </a:pPr>
            <a:r>
              <a:rPr lang="ru-RU" sz="4000">
                <a:solidFill>
                  <a:srgbClr val="008000"/>
                </a:solidFill>
              </a:rPr>
              <a:t>С ней дали становятся ближе,</a:t>
            </a:r>
          </a:p>
          <a:p>
            <a:pPr>
              <a:buFontTx/>
              <a:buNone/>
            </a:pPr>
            <a:r>
              <a:rPr lang="ru-RU" sz="4000">
                <a:solidFill>
                  <a:srgbClr val="008000"/>
                </a:solidFill>
              </a:rPr>
              <a:t>И мир открывается с ней. </a:t>
            </a:r>
            <a:endParaRPr lang="ru-RU" sz="4000" b="1">
              <a:solidFill>
                <a:srgbClr val="008000"/>
              </a:solidFill>
            </a:endParaRPr>
          </a:p>
          <a:p>
            <a:pPr>
              <a:buFontTx/>
              <a:buNone/>
            </a:pPr>
            <a:endParaRPr lang="ru-RU" sz="4000" b="1">
              <a:solidFill>
                <a:srgbClr val="008000"/>
              </a:solidFill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632075" y="4371975"/>
            <a:ext cx="6511925" cy="1143000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403350" y="6165850"/>
            <a:ext cx="1052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/>
              <a:t>Дорога</a:t>
            </a:r>
            <a:r>
              <a:rPr lang="ru-RU"/>
              <a:t> </a:t>
            </a:r>
          </a:p>
        </p:txBody>
      </p:sp>
      <p:pic>
        <p:nvPicPr>
          <p:cNvPr id="19462" name="Picture 6" descr="5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2963"/>
            <a:ext cx="1455737" cy="15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1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652963"/>
            <a:ext cx="1439862" cy="154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516688" y="6237288"/>
            <a:ext cx="16176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/>
              <a:t>Перекрёсток</a:t>
            </a:r>
            <a:endParaRPr lang="ru-RU"/>
          </a:p>
        </p:txBody>
      </p:sp>
      <p:pic>
        <p:nvPicPr>
          <p:cNvPr id="19465" name="Picture 9" descr="5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652963"/>
            <a:ext cx="1871663" cy="154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140200" y="6237288"/>
            <a:ext cx="889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/>
              <a:t>Книга </a:t>
            </a:r>
            <a:endParaRPr lang="ru-RU"/>
          </a:p>
        </p:txBody>
      </p:sp>
      <p:sp>
        <p:nvSpPr>
          <p:cNvPr id="19467" name="AutoShape 1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116013" y="4581525"/>
            <a:ext cx="1439862" cy="16557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8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35375" y="4581525"/>
            <a:ext cx="1944688" cy="16557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4652963"/>
            <a:ext cx="1512887" cy="16557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Подумай и  </a:t>
            </a:r>
            <a:r>
              <a:rPr lang="ru-RU" sz="4000" b="1" dirty="0" smtClean="0">
                <a:solidFill>
                  <a:srgbClr val="FF0000"/>
                </a:solidFill>
              </a:rPr>
              <a:t>скажи по </a:t>
            </a:r>
            <a:r>
              <a:rPr lang="ru-RU" sz="4000" b="1" dirty="0">
                <a:solidFill>
                  <a:srgbClr val="FF0000"/>
                </a:solidFill>
              </a:rPr>
              <a:t>картинке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6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6300192" y="3231718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4" name="Picture 8" descr="5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4675"/>
            <a:ext cx="4030662" cy="439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5110" y="692696"/>
            <a:ext cx="59586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 дорога!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55149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8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797425"/>
            <a:ext cx="3803650" cy="17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773238"/>
            <a:ext cx="8229600" cy="4525962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4000" dirty="0">
                <a:solidFill>
                  <a:srgbClr val="008000"/>
                </a:solidFill>
              </a:rPr>
              <a:t>На двух колесах я качу, </a:t>
            </a:r>
          </a:p>
          <a:p>
            <a:pPr>
              <a:buFontTx/>
              <a:buNone/>
            </a:pPr>
            <a:r>
              <a:rPr lang="ru-RU" sz="4000" dirty="0">
                <a:solidFill>
                  <a:srgbClr val="008000"/>
                </a:solidFill>
              </a:rPr>
              <a:t>Двумя педалями верчу,</a:t>
            </a:r>
          </a:p>
          <a:p>
            <a:pPr>
              <a:buFontTx/>
              <a:buNone/>
            </a:pPr>
            <a:r>
              <a:rPr lang="ru-RU" sz="4000" dirty="0">
                <a:solidFill>
                  <a:srgbClr val="008000"/>
                </a:solidFill>
              </a:rPr>
              <a:t>За руль держусь, гляжу вперед </a:t>
            </a:r>
          </a:p>
          <a:p>
            <a:pPr>
              <a:buFontTx/>
              <a:buNone/>
            </a:pPr>
            <a:r>
              <a:rPr lang="ru-RU" sz="4000" dirty="0">
                <a:solidFill>
                  <a:srgbClr val="008000"/>
                </a:solidFill>
              </a:rPr>
              <a:t>И  вижу - скоро…</a:t>
            </a:r>
            <a:endParaRPr lang="ru-RU" sz="4000" b="1" dirty="0">
              <a:solidFill>
                <a:srgbClr val="008000"/>
              </a:solidFill>
            </a:endParaRPr>
          </a:p>
          <a:p>
            <a:pPr>
              <a:buFontTx/>
              <a:buNone/>
            </a:pPr>
            <a:endParaRPr lang="ru-RU" sz="4000" dirty="0">
              <a:solidFill>
                <a:srgbClr val="008000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632075" y="4371975"/>
            <a:ext cx="6511925" cy="1143000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380288" y="6092825"/>
            <a:ext cx="1225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b="1"/>
              <a:t>Поворот </a:t>
            </a:r>
          </a:p>
        </p:txBody>
      </p:sp>
      <p:pic>
        <p:nvPicPr>
          <p:cNvPr id="4106" name="Picture 10" descr="pict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97425"/>
            <a:ext cx="420687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2751138" y="6040438"/>
            <a:ext cx="12176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b="1"/>
              <a:t>Переход 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7380288" y="6092825"/>
            <a:ext cx="1225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b="1"/>
              <a:t>Поворот </a:t>
            </a:r>
          </a:p>
        </p:txBody>
      </p:sp>
      <p:sp>
        <p:nvSpPr>
          <p:cNvPr id="4110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47925" y="188640"/>
            <a:ext cx="4248150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11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4724400"/>
            <a:ext cx="4248150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4944" y="161514"/>
            <a:ext cx="60276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Подумай и скажи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по картинке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44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5796136" y="3212976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7" descr="8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708275"/>
            <a:ext cx="380365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824163" y="5656263"/>
            <a:ext cx="1338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/>
              <a:t>Поворот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980728"/>
            <a:ext cx="6346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 поворот!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233685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ru-RU" sz="4400">
                <a:solidFill>
                  <a:srgbClr val="008000"/>
                </a:solidFill>
              </a:rPr>
              <a:t>У машины — есть,</a:t>
            </a:r>
          </a:p>
          <a:p>
            <a:pPr>
              <a:buFontTx/>
              <a:buNone/>
            </a:pPr>
            <a:r>
              <a:rPr lang="ru-RU" sz="4400">
                <a:solidFill>
                  <a:srgbClr val="008000"/>
                </a:solidFill>
              </a:rPr>
              <a:t>У телеги — есть,</a:t>
            </a:r>
          </a:p>
          <a:p>
            <a:pPr>
              <a:buFontTx/>
              <a:buNone/>
            </a:pPr>
            <a:r>
              <a:rPr lang="ru-RU" sz="4400">
                <a:solidFill>
                  <a:srgbClr val="008000"/>
                </a:solidFill>
              </a:rPr>
              <a:t>У велосипеда — есть,</a:t>
            </a:r>
          </a:p>
          <a:p>
            <a:pPr>
              <a:buFontTx/>
              <a:buNone/>
            </a:pPr>
            <a:r>
              <a:rPr lang="ru-RU" sz="4400">
                <a:solidFill>
                  <a:srgbClr val="008000"/>
                </a:solidFill>
              </a:rPr>
              <a:t>А у поезда — не счесть. </a:t>
            </a:r>
            <a:endParaRPr lang="ru-RU" sz="4400" b="1">
              <a:solidFill>
                <a:srgbClr val="008000"/>
              </a:solidFill>
            </a:endParaRPr>
          </a:p>
          <a:p>
            <a:pPr>
              <a:buFontTx/>
              <a:buNone/>
            </a:pPr>
            <a:endParaRPr lang="ru-RU" sz="4400">
              <a:solidFill>
                <a:srgbClr val="008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33798" name="Picture 6" descr="pict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97425"/>
            <a:ext cx="1751012" cy="18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7" descr="pict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724400"/>
            <a:ext cx="1792287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рул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797425"/>
            <a:ext cx="18478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88125" y="4797425"/>
            <a:ext cx="1800225" cy="18002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38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492500" y="4724400"/>
            <a:ext cx="1800225" cy="18002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38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4797425"/>
            <a:ext cx="1800225" cy="1800225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0122" y="44026"/>
            <a:ext cx="70342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Подумай и скажи по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картинке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766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J038757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5" t="8661" r="5795" b="8661"/>
          <a:stretch>
            <a:fillRect/>
          </a:stretch>
        </p:blipFill>
        <p:spPr>
          <a:xfrm>
            <a:off x="6444208" y="2520950"/>
            <a:ext cx="2308225" cy="3022600"/>
          </a:xfrm>
          <a:prstGeom prst="rect">
            <a:avLst/>
          </a:prstGeom>
          <a:solidFill>
            <a:schemeClr val="accent1">
              <a:alpha val="0"/>
            </a:scheme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8" name="Picture 6" descr="pict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1" y="2205335"/>
            <a:ext cx="5400675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188640"/>
            <a:ext cx="45817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Это трамвай!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532089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184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</vt:lpstr>
      <vt:lpstr>Презентация PowerPoint</vt:lpstr>
      <vt:lpstr>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Cross</cp:lastModifiedBy>
  <cp:revision>7</cp:revision>
  <dcterms:created xsi:type="dcterms:W3CDTF">2013-04-05T14:44:00Z</dcterms:created>
  <dcterms:modified xsi:type="dcterms:W3CDTF">2017-07-15T08:39:16Z</dcterms:modified>
</cp:coreProperties>
</file>