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86" r:id="rId4"/>
    <p:sldId id="287" r:id="rId5"/>
    <p:sldId id="288" r:id="rId6"/>
    <p:sldId id="257" r:id="rId7"/>
    <p:sldId id="258" r:id="rId8"/>
    <p:sldId id="259" r:id="rId9"/>
    <p:sldId id="280" r:id="rId10"/>
    <p:sldId id="283" r:id="rId11"/>
    <p:sldId id="282" r:id="rId12"/>
    <p:sldId id="284" r:id="rId13"/>
    <p:sldId id="285" r:id="rId14"/>
    <p:sldId id="260" r:id="rId15"/>
    <p:sldId id="261" r:id="rId16"/>
    <p:sldId id="265" r:id="rId17"/>
    <p:sldId id="267" r:id="rId18"/>
    <p:sldId id="268" r:id="rId19"/>
    <p:sldId id="269" r:id="rId20"/>
    <p:sldId id="270" r:id="rId21"/>
    <p:sldId id="271" r:id="rId22"/>
    <p:sldId id="273" r:id="rId23"/>
    <p:sldId id="279" r:id="rId24"/>
    <p:sldId id="281" r:id="rId25"/>
    <p:sldId id="262" r:id="rId26"/>
    <p:sldId id="278" r:id="rId27"/>
    <p:sldId id="274" r:id="rId28"/>
    <p:sldId id="276" r:id="rId29"/>
    <p:sldId id="275" r:id="rId30"/>
    <p:sldId id="27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05" autoAdjust="0"/>
  </p:normalViewPr>
  <p:slideViewPr>
    <p:cSldViewPr>
      <p:cViewPr>
        <p:scale>
          <a:sx n="68" d="100"/>
          <a:sy n="68" d="100"/>
        </p:scale>
        <p:origin x="-1428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истратор\Desktop\Шаблоны презентаций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2852936"/>
            <a:ext cx="5830416" cy="1728192"/>
          </a:xfrm>
        </p:spPr>
        <p:txBody>
          <a:bodyPr/>
          <a:lstStyle/>
          <a:p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5085184"/>
            <a:ext cx="5832648" cy="792088"/>
          </a:xfrm>
        </p:spPr>
        <p:txBody>
          <a:bodyPr/>
          <a:lstStyle/>
          <a:p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5" name="Рисунок 4" descr="IMG-20200202-WA00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571480"/>
            <a:ext cx="5500702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0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Шаблоны презентаций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1538" y="642918"/>
            <a:ext cx="7429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</a:p>
        </p:txBody>
      </p:sp>
      <p:pic>
        <p:nvPicPr>
          <p:cNvPr id="5122" name="Picture 2" descr="D:\фото и видео 2019-2020 уч год\материал для визитки на конкурс\IMG_20200128_100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Шаблоны презентаций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1538" y="642918"/>
            <a:ext cx="7429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</a:p>
        </p:txBody>
      </p:sp>
      <p:pic>
        <p:nvPicPr>
          <p:cNvPr id="6146" name="Picture 2" descr="D:\фото и видео 2019-2020 уч год\материал для визитки на конкурс\IMG_20200128_100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7692"/>
            <a:ext cx="8280920" cy="508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2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Шаблоны презентаций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1538" y="642918"/>
            <a:ext cx="7429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</a:p>
        </p:txBody>
      </p:sp>
      <p:pic>
        <p:nvPicPr>
          <p:cNvPr id="7170" name="Picture 2" descr="D:\фото и видео 2019-2020 уч год\материал для визитки на конкурс\IMG_20200128_1003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7692"/>
            <a:ext cx="8712968" cy="55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3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Шаблоны презентаций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1538" y="642918"/>
            <a:ext cx="7429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</a:p>
        </p:txBody>
      </p:sp>
      <p:pic>
        <p:nvPicPr>
          <p:cNvPr id="8194" name="Picture 2" descr="D:\фото и видео 2019-2020 уч год\материал для визитки на конкурс\IMG_20200128_100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8820"/>
            <a:ext cx="8496944" cy="52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Шаблоны презентаций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AppData\Local\Microsoft\Windows\Temporary Internet Files\Content.Word\PicsArt_08-01-01.13.2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7323801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44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AppData\Local\Microsoft\Windows\Temporary Internet Files\Content.Word\PicsArt_08-01-03.02.3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00042"/>
            <a:ext cx="6873621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Microsoft\Windows\Temporary Internet Files\Content.Word\PicsArt_08-01-01.20.2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66"/>
            <a:ext cx="7143800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AppData\Local\Microsoft\Windows\Temporary Internet Files\Content.Word\PicsArt_08-01-01.27.1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00042"/>
            <a:ext cx="7143799" cy="5929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Microsoft\Windows\Temporary Internet Files\Content.Word\PicsArt_08-01-01.22.2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" y="428604"/>
            <a:ext cx="7215238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AppData\Local\Microsoft\Windows\Temporary Internet Files\Content.Word\PicsArt_08-01-02.57.4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642918"/>
            <a:ext cx="7286676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0100" y="500042"/>
            <a:ext cx="60007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Общие сведения 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428736"/>
            <a:ext cx="83582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ФИО : </a:t>
            </a:r>
            <a:r>
              <a:rPr lang="ru-RU" sz="2800" b="1" i="1" dirty="0" err="1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Едилова</a:t>
            </a:r>
            <a:r>
              <a:rPr lang="ru-RU" sz="2800" b="1" i="1" dirty="0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Линда </a:t>
            </a:r>
            <a:r>
              <a:rPr lang="ru-RU" sz="2800" b="1" i="1" dirty="0" err="1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Вахидовна</a:t>
            </a:r>
            <a:endParaRPr lang="ru-RU" sz="2800" b="1" i="1" dirty="0" smtClean="0">
              <a:ln w="3175">
                <a:noFill/>
              </a:ln>
              <a:solidFill>
                <a:schemeClr val="accent6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работы: Муниципальное бюджетное дошкольное образовательное учреждение «Детский сад №9 «</a:t>
            </a:r>
            <a:r>
              <a:rPr lang="ru-RU" sz="2800" b="1" i="1" dirty="0" err="1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Табарак</a:t>
            </a:r>
            <a:r>
              <a:rPr lang="ru-RU" sz="2800" b="1" i="1" dirty="0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г. Гудермес </a:t>
            </a:r>
            <a:r>
              <a:rPr lang="ru-RU" sz="2800" b="1" i="1" dirty="0" err="1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Гудермесского</a:t>
            </a:r>
            <a:r>
              <a:rPr lang="ru-RU" sz="2800" b="1" i="1" dirty="0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муниципального района»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Должность: воспитатель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Дата рождения: 19.12.1998г.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Педагогический стаж работы : 3 года</a:t>
            </a:r>
          </a:p>
        </p:txBody>
      </p:sp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AppData\Local\Microsoft\Windows\Temporary Internet Files\Content.Word\PicsArt_08-01-01.08.4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7429552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AppData\Local\Microsoft\Windows\Temporary Internet Files\Content.Word\PicsArt_08-01-01.02.3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500042"/>
            <a:ext cx="7358114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фото сад 2018-2019 уч год\конкурс воспитатель\P81113-1705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14422"/>
            <a:ext cx="442915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:\фото сад 2018-2019 уч год\конкурс воспитатель\P81204-1049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786058"/>
            <a:ext cx="4987636" cy="3697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42910" y="428604"/>
            <a:ext cx="5149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Участвую в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93"/>
            <a:ext cx="9144000" cy="714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1\Desktop\линде на сайт\IMG-20200202-WA0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84784"/>
            <a:ext cx="466728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Admin1\Desktop\линде на сайт\IMG-20200202-WA00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1845" y="1142984"/>
            <a:ext cx="3814996" cy="279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3" y="500042"/>
            <a:ext cx="5515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Работаю с родителями</a:t>
            </a:r>
          </a:p>
        </p:txBody>
      </p:sp>
      <p:pic>
        <p:nvPicPr>
          <p:cNvPr id="2050" name="Picture 2" descr="D:\фото сад 2018-2019 уч год\разное\IMG-20180915-WA0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45" y="4149080"/>
            <a:ext cx="3814996" cy="2406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71"/>
            <a:ext cx="9206465" cy="714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283" y="500042"/>
            <a:ext cx="5515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Работаю с родителями</a:t>
            </a:r>
          </a:p>
        </p:txBody>
      </p:sp>
      <p:pic>
        <p:nvPicPr>
          <p:cNvPr id="4098" name="Picture 2" descr="D:\фото и видео 2019-2020 уч год\неделя психологии ноябрь\IMG_20191127_104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03316"/>
            <a:ext cx="4944550" cy="2988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 и видео 2019-2020 уч год\неделя психологии ноябрь\IMG_20191127_104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8" y="1021820"/>
            <a:ext cx="4161192" cy="2718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фото и видео 2019-2020 уч год\неделя психологии ноябрь\IMG_20191127_1049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58" y="761650"/>
            <a:ext cx="3971441" cy="2978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63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1\Desktop\линде на сайт\P80129-1020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092" y="1000108"/>
            <a:ext cx="435775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Admin1\Desktop\линде на сайт\P80130-095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86124"/>
            <a:ext cx="500066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57224" y="357166"/>
            <a:ext cx="4938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Учусь вместе с коллегами</a:t>
            </a:r>
          </a:p>
        </p:txBody>
      </p:sp>
    </p:spTree>
    <p:extLst>
      <p:ext uri="{BB962C8B-B14F-4D97-AF65-F5344CB8AC3E}">
        <p14:creationId xmlns:p14="http://schemas.microsoft.com/office/powerpoint/2010/main" val="23700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7224" y="357166"/>
            <a:ext cx="4938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Учусь вместе с коллегами</a:t>
            </a:r>
          </a:p>
        </p:txBody>
      </p:sp>
      <p:pic>
        <p:nvPicPr>
          <p:cNvPr id="1026" name="Picture 2" descr="D:\фото сад 2018-2019 уч год\работа с педагогами\P81130-142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68760"/>
            <a:ext cx="3912285" cy="247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сад 2018-2019 уч год\занятие с педагогами\IMG_20190409_134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29" y="3933056"/>
            <a:ext cx="4202761" cy="2364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 сад 2018-2019 уч год\семинар март 2019\IMG_20190321_1414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924" y="1124744"/>
            <a:ext cx="3888432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 сад 2018-2019 уч год\семинар речевое развитие\P81025-1118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2" y="3140968"/>
            <a:ext cx="3481737" cy="2611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85786" y="285728"/>
            <a:ext cx="7715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Воспитываю своих подопечных</a:t>
            </a:r>
          </a:p>
        </p:txBody>
      </p:sp>
      <p:pic>
        <p:nvPicPr>
          <p:cNvPr id="8" name="Рисунок 7" descr="D:\фото сад 2018-2019 уч год\фото общие доу 18-19 коллажи\img15372598863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71546"/>
            <a:ext cx="3833259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фото сад 2018-2019 уч год\день космонавтики\IMG-20190412-WA002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97" y="714356"/>
            <a:ext cx="4376503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фото сад 2018-2019 уч год\пдд март\IMG-20190320-WA001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929066"/>
            <a:ext cx="4429156" cy="261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85786" y="285728"/>
            <a:ext cx="7715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Учимся играя</a:t>
            </a:r>
          </a:p>
        </p:txBody>
      </p:sp>
      <p:pic>
        <p:nvPicPr>
          <p:cNvPr id="11" name="Рисунок 10" descr="D:\фото сад 2018-2019 уч год\вторая половина дня солнышко\IMG-20181015-WA00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85728"/>
            <a:ext cx="3786214" cy="230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:\фото сад 2018-2019 уч год\нетрадиционные техники рисования\IMG-20180808-WA00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786190"/>
            <a:ext cx="4286280" cy="2752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:\фото сад 2018-2019 уч год\нетрадиционные техники рисования\IMG-20180808-WA00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14422"/>
            <a:ext cx="392909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:\фото сад 2018-2019 уч год\деятельность воспитанников доу\IMG_20190319_0951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357562"/>
            <a:ext cx="3676654" cy="289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0"/>
            <a:ext cx="94297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285728"/>
            <a:ext cx="54292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Вместе с солнышком встаём,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Вместе с солнышком растём,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Вместе с солнышком играем,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Вместе с солнышком поём,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нашей группе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Солнышко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Дружно мы живём!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:\фото сад 2018-2019 уч год\8 марта 2019\8 марта солнышко 19\IMG_20190306_1225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57166"/>
            <a:ext cx="423884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фото сад 2018-2019 уч год\день мира\IMG-20190412-WA004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6058"/>
            <a:ext cx="428624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фото сад 2018-2019 уч год\день мира\IMG-20190412-WA005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2"/>
            <a:ext cx="407196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94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0100" y="500042"/>
            <a:ext cx="60007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 </a:t>
            </a:r>
          </a:p>
        </p:txBody>
      </p:sp>
      <p:pic>
        <p:nvPicPr>
          <p:cNvPr id="2" name="Picture 2" descr="C:\Users\User\Pictures\2020-02-03 диплом 2\диплом 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1710" y="3242868"/>
            <a:ext cx="2513528" cy="403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2020-02-03 диплом линда\диплом линд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9916" y="2221507"/>
            <a:ext cx="3617665" cy="49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7" y="162880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ГБПОУ «</a:t>
            </a:r>
            <a:r>
              <a:rPr lang="ru-RU" sz="2000" b="1" i="1" dirty="0" err="1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Гудермесский</a:t>
            </a:r>
            <a:r>
              <a:rPr lang="ru-RU" sz="2000" b="1" i="1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педагогический колледж имени С.С-А. </a:t>
            </a:r>
            <a:r>
              <a:rPr lang="ru-RU" sz="2000" b="1" i="1" dirty="0" err="1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Джунаидова</a:t>
            </a:r>
            <a:r>
              <a:rPr lang="ru-RU" sz="2000" b="1" i="1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г. Гудермес, 2018г.</a:t>
            </a:r>
          </a:p>
          <a:p>
            <a:r>
              <a:rPr lang="ru-RU" sz="2000" b="1" i="1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Специальность: Преподавание в начальных классах</a:t>
            </a:r>
            <a:endParaRPr lang="ru-RU" sz="2000" b="1" i="1" dirty="0">
              <a:ln w="317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0"/>
            <a:ext cx="94297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714356"/>
            <a:ext cx="8858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ВНИМАНИЕ!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D:\фото сад 2018-2019 уч год\8 марта 2019\8 марта солнышко 19\IMG_20190306_1234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714488"/>
            <a:ext cx="7500990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1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0100" y="500042"/>
            <a:ext cx="6956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3600" b="1" i="1" dirty="0" smtClean="0">
              <a:ln w="317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и видео 2019-2020 уч год\материал для визитки на конкурс\IMG-20200128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09" y="1387285"/>
            <a:ext cx="7738431" cy="506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0100" y="500042"/>
            <a:ext cx="60007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Стаж работы  3 года</a:t>
            </a:r>
            <a:endParaRPr lang="ru-RU" sz="4400" b="1" i="1" dirty="0" smtClean="0">
              <a:ln w="317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384711"/>
            <a:ext cx="3744416" cy="478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2020-02-03 1\1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454" y="1412776"/>
            <a:ext cx="3806986" cy="52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98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Шаблоны презентаций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034" y="214290"/>
            <a:ext cx="80010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«Детский сад №9 «</a:t>
            </a:r>
            <a:r>
              <a:rPr lang="ru-RU" sz="3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Табарак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Гудермес </a:t>
            </a:r>
            <a:r>
              <a:rPr lang="ru-RU" sz="3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Гудермесского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района»</a:t>
            </a:r>
            <a:endParaRPr lang="ru-RU" sz="32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285992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3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Едилова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Линда </a:t>
            </a:r>
            <a:r>
              <a:rPr lang="ru-RU" sz="3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Вахидовна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-20200202-WA00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3000372"/>
            <a:ext cx="3286148" cy="35719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IMG-20200202-WA00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286124"/>
            <a:ext cx="3801202" cy="2818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026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Шаблоны презентаций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3" y="0"/>
            <a:ext cx="91610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14414" y="500042"/>
            <a:ext cx="6572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Педагогическое кредо:</a:t>
            </a:r>
          </a:p>
          <a:p>
            <a:pPr algn="ctr"/>
            <a:endParaRPr lang="ru-RU" sz="3200" b="1" i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571612"/>
            <a:ext cx="82153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«Пускай мне не суждено совершить подвиг, но я горжусь тем, что люди мне доверили самое дорогое - своих детей!»</a:t>
            </a:r>
          </a:p>
          <a:p>
            <a:endParaRPr lang="ru-RU" sz="3200" b="1" i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endParaRPr lang="ru-RU" sz="3200" b="1" i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endParaRPr lang="ru-RU" sz="3200" b="1" i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1\Desktop\линде на сайт\IMG-20200202-WA0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071810"/>
            <a:ext cx="4629148" cy="3471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887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Шаблоны презентаций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1538" y="642918"/>
            <a:ext cx="7429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миссия воспитателя: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428736"/>
            <a:ext cx="7215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Помогать маленькому человеку стать личностью. Дарить детям любовь, воспитывать любовью.</a:t>
            </a:r>
          </a:p>
        </p:txBody>
      </p:sp>
      <p:pic>
        <p:nvPicPr>
          <p:cNvPr id="2050" name="Picture 2" descr="C:\Users\Admin1\Desktop\линде на сайт\IMG-20200202-WA0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071810"/>
            <a:ext cx="4381531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10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Шаблоны презентаций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1538" y="642918"/>
            <a:ext cx="7429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</a:p>
        </p:txBody>
      </p:sp>
      <p:pic>
        <p:nvPicPr>
          <p:cNvPr id="3074" name="Picture 2" descr="D:\фото сад 2018-2019 уч год\награждение сотрудников март 19\IMG_20190319_1335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29" y="1151727"/>
            <a:ext cx="5040560" cy="496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 сад 2018-2019 уч год\награждение сотрудников март 19\IMG_20190319_135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422323" cy="2566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203</Words>
  <Application>Microsoft Office PowerPoint</Application>
  <PresentationFormat>Экран (4:3)</PresentationFormat>
  <Paragraphs>38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User</cp:lastModifiedBy>
  <cp:revision>26</cp:revision>
  <dcterms:created xsi:type="dcterms:W3CDTF">2015-02-10T16:02:27Z</dcterms:created>
  <dcterms:modified xsi:type="dcterms:W3CDTF">2020-02-03T10:23:43Z</dcterms:modified>
</cp:coreProperties>
</file>