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5" r:id="rId2"/>
    <p:sldId id="258" r:id="rId3"/>
    <p:sldId id="259" r:id="rId4"/>
    <p:sldId id="276" r:id="rId5"/>
    <p:sldId id="262" r:id="rId6"/>
    <p:sldId id="287" r:id="rId7"/>
    <p:sldId id="291" r:id="rId8"/>
    <p:sldId id="269" r:id="rId9"/>
    <p:sldId id="265" r:id="rId10"/>
    <p:sldId id="273" r:id="rId11"/>
    <p:sldId id="278" r:id="rId12"/>
    <p:sldId id="271" r:id="rId13"/>
    <p:sldId id="292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4349C"/>
    <a:srgbClr val="AD13A6"/>
    <a:srgbClr val="DFE41C"/>
    <a:srgbClr val="177319"/>
    <a:srgbClr val="F38021"/>
    <a:srgbClr val="FF3300"/>
    <a:srgbClr val="99FF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386" autoAdjust="0"/>
    <p:restoredTop sz="94660"/>
  </p:normalViewPr>
  <p:slideViewPr>
    <p:cSldViewPr>
      <p:cViewPr>
        <p:scale>
          <a:sx n="71" d="100"/>
          <a:sy n="71" d="100"/>
        </p:scale>
        <p:origin x="-144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image" Target="../media/image5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0047B12-3EAE-410A-995C-7E0F0FC4C4B6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9101EFC5-6511-4F8A-B324-FB5AAAB4EE06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Сохранять спокойствие и уверенность в положительном результате</a:t>
          </a:r>
          <a:endParaRPr lang="ru-RU" sz="1600" b="1" dirty="0">
            <a:solidFill>
              <a:srgbClr val="002060"/>
            </a:solidFill>
          </a:endParaRPr>
        </a:p>
      </dgm:t>
    </dgm:pt>
    <dgm:pt modelId="{5AABB1B5-9F99-404A-AFE8-13E6F1D9AFB9}" type="parTrans" cxnId="{A53F42BF-C959-4687-AA23-AC0AFA56624D}">
      <dgm:prSet/>
      <dgm:spPr/>
      <dgm:t>
        <a:bodyPr/>
        <a:lstStyle/>
        <a:p>
          <a:endParaRPr lang="ru-RU"/>
        </a:p>
      </dgm:t>
    </dgm:pt>
    <dgm:pt modelId="{84452C1D-4FAD-4D70-B343-56D2CCCEF7B2}" type="sibTrans" cxnId="{A53F42BF-C959-4687-AA23-AC0AFA56624D}">
      <dgm:prSet/>
      <dgm:spPr/>
      <dgm:t>
        <a:bodyPr/>
        <a:lstStyle/>
        <a:p>
          <a:endParaRPr lang="ru-RU"/>
        </a:p>
      </dgm:t>
    </dgm:pt>
    <dgm:pt modelId="{FF86DCFE-B6C4-4AA7-BA9D-25AFABD54160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Не затягивать процесс расставания</a:t>
          </a:r>
          <a:endParaRPr lang="ru-RU" sz="1600" b="1" dirty="0">
            <a:solidFill>
              <a:srgbClr val="002060"/>
            </a:solidFill>
          </a:endParaRPr>
        </a:p>
      </dgm:t>
    </dgm:pt>
    <dgm:pt modelId="{D7CEA619-8179-414A-B0BB-C9B7BA44BF2C}" type="parTrans" cxnId="{057F5381-C3CB-40FC-A3C9-22C811A699A3}">
      <dgm:prSet/>
      <dgm:spPr/>
      <dgm:t>
        <a:bodyPr/>
        <a:lstStyle/>
        <a:p>
          <a:endParaRPr lang="ru-RU"/>
        </a:p>
      </dgm:t>
    </dgm:pt>
    <dgm:pt modelId="{745DB57E-A85E-4059-B16C-C0D4DCFC0A73}" type="sibTrans" cxnId="{057F5381-C3CB-40FC-A3C9-22C811A699A3}">
      <dgm:prSet/>
      <dgm:spPr/>
      <dgm:t>
        <a:bodyPr/>
        <a:lstStyle/>
        <a:p>
          <a:endParaRPr lang="ru-RU"/>
        </a:p>
      </dgm:t>
    </dgm:pt>
    <dgm:pt modelId="{014135CD-667E-4C34-863D-56061A8F3BFF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Постепенно увеличивать время пребывания ребенка в детском саду </a:t>
          </a:r>
          <a:endParaRPr lang="ru-RU" sz="1600" b="1" dirty="0">
            <a:solidFill>
              <a:srgbClr val="002060"/>
            </a:solidFill>
          </a:endParaRPr>
        </a:p>
      </dgm:t>
    </dgm:pt>
    <dgm:pt modelId="{F5F3DBCE-24C6-4565-BFFF-FFCC616596A6}" type="parTrans" cxnId="{58B8D0CC-48E8-402D-8AED-84B53EFCADD0}">
      <dgm:prSet/>
      <dgm:spPr/>
      <dgm:t>
        <a:bodyPr/>
        <a:lstStyle/>
        <a:p>
          <a:endParaRPr lang="ru-RU"/>
        </a:p>
      </dgm:t>
    </dgm:pt>
    <dgm:pt modelId="{A7C43BD1-C6A0-4D12-9AC9-D88783E44220}" type="sibTrans" cxnId="{58B8D0CC-48E8-402D-8AED-84B53EFCADD0}">
      <dgm:prSet/>
      <dgm:spPr/>
      <dgm:t>
        <a:bodyPr/>
        <a:lstStyle/>
        <a:p>
          <a:endParaRPr lang="ru-RU"/>
        </a:p>
      </dgm:t>
    </dgm:pt>
    <dgm:pt modelId="{6D925FFD-5915-4AE9-8DA1-66650C9E2AB6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Рассказывать ребенку об интересных событиях, которые ждут его в детском саду</a:t>
          </a:r>
        </a:p>
      </dgm:t>
    </dgm:pt>
    <dgm:pt modelId="{2E9F2DC7-1877-4CE5-B68C-1A89C21DF21D}" type="parTrans" cxnId="{8945FD22-1FBD-40F9-89B3-CB14E932F18E}">
      <dgm:prSet/>
      <dgm:spPr/>
      <dgm:t>
        <a:bodyPr/>
        <a:lstStyle/>
        <a:p>
          <a:endParaRPr lang="ru-RU"/>
        </a:p>
      </dgm:t>
    </dgm:pt>
    <dgm:pt modelId="{008AB520-B48D-4320-887B-B8829889BAAF}" type="sibTrans" cxnId="{8945FD22-1FBD-40F9-89B3-CB14E932F18E}">
      <dgm:prSet/>
      <dgm:spPr/>
      <dgm:t>
        <a:bodyPr/>
        <a:lstStyle/>
        <a:p>
          <a:endParaRPr lang="ru-RU"/>
        </a:p>
      </dgm:t>
    </dgm:pt>
    <dgm:pt modelId="{F9E325D2-7FCE-487A-AB96-D03E8D7E58AD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Взять с собой любимую игрушку</a:t>
          </a:r>
          <a:endParaRPr lang="ru-RU" sz="1600" b="1" dirty="0">
            <a:solidFill>
              <a:srgbClr val="002060"/>
            </a:solidFill>
          </a:endParaRPr>
        </a:p>
      </dgm:t>
    </dgm:pt>
    <dgm:pt modelId="{B0418262-6934-49F3-A5C8-001E2784E497}" type="parTrans" cxnId="{B93CA4F0-4C5A-4BC3-A5B1-559BD1D79123}">
      <dgm:prSet/>
      <dgm:spPr/>
      <dgm:t>
        <a:bodyPr/>
        <a:lstStyle/>
        <a:p>
          <a:endParaRPr lang="ru-RU"/>
        </a:p>
      </dgm:t>
    </dgm:pt>
    <dgm:pt modelId="{1489C79D-F718-412C-B931-18175BCB49FE}" type="sibTrans" cxnId="{B93CA4F0-4C5A-4BC3-A5B1-559BD1D79123}">
      <dgm:prSet/>
      <dgm:spPr/>
      <dgm:t>
        <a:bodyPr/>
        <a:lstStyle/>
        <a:p>
          <a:endParaRPr lang="ru-RU"/>
        </a:p>
      </dgm:t>
    </dgm:pt>
    <dgm:pt modelId="{A87821C4-1C27-4DA4-98E4-7497889814AE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Одеть ребенка в удобную одежду, иметь запасную</a:t>
          </a:r>
          <a:endParaRPr lang="ru-RU" sz="1600" b="1" dirty="0">
            <a:solidFill>
              <a:srgbClr val="002060"/>
            </a:solidFill>
          </a:endParaRPr>
        </a:p>
      </dgm:t>
    </dgm:pt>
    <dgm:pt modelId="{CB7C697C-091E-45E7-9756-209CB382E2CF}" type="parTrans" cxnId="{06FB7FF4-77D2-4AC1-B76E-7D5C2290E98C}">
      <dgm:prSet/>
      <dgm:spPr/>
      <dgm:t>
        <a:bodyPr/>
        <a:lstStyle/>
        <a:p>
          <a:endParaRPr lang="ru-RU"/>
        </a:p>
      </dgm:t>
    </dgm:pt>
    <dgm:pt modelId="{71BADF05-1478-4F53-B91F-41518BB696F0}" type="sibTrans" cxnId="{06FB7FF4-77D2-4AC1-B76E-7D5C2290E98C}">
      <dgm:prSet/>
      <dgm:spPr/>
      <dgm:t>
        <a:bodyPr/>
        <a:lstStyle/>
        <a:p>
          <a:endParaRPr lang="ru-RU"/>
        </a:p>
      </dgm:t>
    </dgm:pt>
    <dgm:pt modelId="{904EEB88-82A8-43C7-891D-8173FE9749A0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Беседовать и советоваться с педагогами ДОУ </a:t>
          </a:r>
          <a:endParaRPr lang="ru-RU" sz="1600" b="1" dirty="0">
            <a:solidFill>
              <a:srgbClr val="002060"/>
            </a:solidFill>
          </a:endParaRPr>
        </a:p>
      </dgm:t>
    </dgm:pt>
    <dgm:pt modelId="{898BD414-1C2A-47F3-85D2-22AD404B40AC}" type="parTrans" cxnId="{F7296AC8-0F2F-41FD-A935-D8719E7AE3E6}">
      <dgm:prSet/>
      <dgm:spPr/>
      <dgm:t>
        <a:bodyPr/>
        <a:lstStyle/>
        <a:p>
          <a:endParaRPr lang="ru-RU"/>
        </a:p>
      </dgm:t>
    </dgm:pt>
    <dgm:pt modelId="{FCFC1EAB-81FF-4839-BED1-E235355A6D48}" type="sibTrans" cxnId="{F7296AC8-0F2F-41FD-A935-D8719E7AE3E6}">
      <dgm:prSet/>
      <dgm:spPr/>
      <dgm:t>
        <a:bodyPr/>
        <a:lstStyle/>
        <a:p>
          <a:endParaRPr lang="ru-RU"/>
        </a:p>
      </dgm:t>
    </dgm:pt>
    <dgm:pt modelId="{6F5228AF-1CB6-4386-8A88-3826EE524029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С пониманием относиться к изменениям в поведении ребенка</a:t>
          </a:r>
          <a:endParaRPr lang="ru-RU" sz="1600" b="1" dirty="0">
            <a:solidFill>
              <a:srgbClr val="002060"/>
            </a:solidFill>
          </a:endParaRPr>
        </a:p>
      </dgm:t>
    </dgm:pt>
    <dgm:pt modelId="{297FCFD5-F72E-4180-AC5F-4491D996701F}" type="parTrans" cxnId="{49F35F45-F96D-46F6-AAD7-5E78185EDAE7}">
      <dgm:prSet/>
      <dgm:spPr/>
      <dgm:t>
        <a:bodyPr/>
        <a:lstStyle/>
        <a:p>
          <a:endParaRPr lang="ru-RU"/>
        </a:p>
      </dgm:t>
    </dgm:pt>
    <dgm:pt modelId="{574A3550-8322-4715-ABDA-43D03FC12591}" type="sibTrans" cxnId="{49F35F45-F96D-46F6-AAD7-5E78185EDAE7}">
      <dgm:prSet/>
      <dgm:spPr/>
      <dgm:t>
        <a:bodyPr/>
        <a:lstStyle/>
        <a:p>
          <a:endParaRPr lang="ru-RU"/>
        </a:p>
      </dgm:t>
    </dgm:pt>
    <dgm:pt modelId="{D32CB15D-2152-41BD-A4A2-4FA462319143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Соблюдать дома режим дня как в детском саду</a:t>
          </a:r>
          <a:endParaRPr lang="ru-RU" sz="1600" b="1" dirty="0">
            <a:solidFill>
              <a:srgbClr val="002060"/>
            </a:solidFill>
          </a:endParaRPr>
        </a:p>
      </dgm:t>
    </dgm:pt>
    <dgm:pt modelId="{CB713038-1187-4483-9615-F44C7A64AED4}" type="parTrans" cxnId="{274F0D7C-FED8-468E-B819-0DB53ABC792B}">
      <dgm:prSet/>
      <dgm:spPr/>
      <dgm:t>
        <a:bodyPr/>
        <a:lstStyle/>
        <a:p>
          <a:endParaRPr lang="ru-RU"/>
        </a:p>
      </dgm:t>
    </dgm:pt>
    <dgm:pt modelId="{C1354FC1-9FFC-46B1-B6A8-0299BC833326}" type="sibTrans" cxnId="{274F0D7C-FED8-468E-B819-0DB53ABC792B}">
      <dgm:prSet/>
      <dgm:spPr/>
      <dgm:t>
        <a:bodyPr/>
        <a:lstStyle/>
        <a:p>
          <a:endParaRPr lang="ru-RU"/>
        </a:p>
      </dgm:t>
    </dgm:pt>
    <dgm:pt modelId="{6296F09D-B770-4CEA-9808-77BED010F134}">
      <dgm:prSet phldrT="[Текст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solidFill>
            <a:srgbClr val="AD13A6"/>
          </a:solidFill>
        </a:ln>
      </dgm:spPr>
      <dgm:t>
        <a:bodyPr/>
        <a:lstStyle/>
        <a:p>
          <a:r>
            <a:rPr lang="ru-RU" altLang="zh-CN" sz="1600" b="1" dirty="0" smtClean="0">
              <a:solidFill>
                <a:srgbClr val="002060"/>
              </a:solidFill>
            </a:rPr>
            <a:t>Играть дома вместе с детьми</a:t>
          </a:r>
          <a:endParaRPr lang="ru-RU" sz="1600" b="1" dirty="0">
            <a:solidFill>
              <a:srgbClr val="002060"/>
            </a:solidFill>
          </a:endParaRPr>
        </a:p>
      </dgm:t>
    </dgm:pt>
    <dgm:pt modelId="{12378F6C-4195-456A-9DC0-4172DE96BBD3}" type="parTrans" cxnId="{C20623CD-E9A3-4E70-ADA6-1BFB2BDA4CDB}">
      <dgm:prSet/>
      <dgm:spPr/>
      <dgm:t>
        <a:bodyPr/>
        <a:lstStyle/>
        <a:p>
          <a:endParaRPr lang="ru-RU"/>
        </a:p>
      </dgm:t>
    </dgm:pt>
    <dgm:pt modelId="{0874707F-2A1B-449A-817B-F52D4ABF8269}" type="sibTrans" cxnId="{C20623CD-E9A3-4E70-ADA6-1BFB2BDA4CDB}">
      <dgm:prSet/>
      <dgm:spPr/>
      <dgm:t>
        <a:bodyPr/>
        <a:lstStyle/>
        <a:p>
          <a:endParaRPr lang="ru-RU"/>
        </a:p>
      </dgm:t>
    </dgm:pt>
    <dgm:pt modelId="{5516F484-4B97-4CBA-BD9F-25C126867D9A}" type="pres">
      <dgm:prSet presAssocID="{00047B12-3EAE-410A-995C-7E0F0FC4C4B6}" presName="linearFlow" presStyleCnt="0">
        <dgm:presLayoutVars>
          <dgm:dir/>
          <dgm:resizeHandles val="exact"/>
        </dgm:presLayoutVars>
      </dgm:prSet>
      <dgm:spPr/>
    </dgm:pt>
    <dgm:pt modelId="{E9F54F9A-C800-445B-8F02-2D143BF6B53A}" type="pres">
      <dgm:prSet presAssocID="{9101EFC5-6511-4F8A-B324-FB5AAAB4EE06}" presName="composite" presStyleCnt="0"/>
      <dgm:spPr/>
    </dgm:pt>
    <dgm:pt modelId="{E5AD08D0-6121-4775-BC23-FFFA4E6FD59F}" type="pres">
      <dgm:prSet presAssocID="{9101EFC5-6511-4F8A-B324-FB5AAAB4EE06}" presName="imgShp" presStyleLbl="fgImgPlace1" presStyleIdx="0" presStyleCnt="10" custLinFactX="-100000" custLinFactNeighborX="-150734" custLinFactNeighborY="-4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657DB1-E103-49F9-9576-AACD0905BE0A}" type="pres">
      <dgm:prSet presAssocID="{9101EFC5-6511-4F8A-B324-FB5AAAB4EE06}" presName="txShp" presStyleLbl="node1" presStyleIdx="0" presStyleCnt="10" custScaleX="137744" custLinFactNeighborX="-582" custLinFactNeighborY="-3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B4DE7A-B574-4EA3-B68B-C96F835D2A19}" type="pres">
      <dgm:prSet presAssocID="{84452C1D-4FAD-4D70-B343-56D2CCCEF7B2}" presName="spacing" presStyleCnt="0"/>
      <dgm:spPr/>
    </dgm:pt>
    <dgm:pt modelId="{FF53A295-AA7D-4006-BB54-08205A1DFF6B}" type="pres">
      <dgm:prSet presAssocID="{6D925FFD-5915-4AE9-8DA1-66650C9E2AB6}" presName="composite" presStyleCnt="0"/>
      <dgm:spPr/>
    </dgm:pt>
    <dgm:pt modelId="{F3BF83DC-5197-4178-B200-A50BFBFAC6C6}" type="pres">
      <dgm:prSet presAssocID="{6D925FFD-5915-4AE9-8DA1-66650C9E2AB6}" presName="imgShp" presStyleLbl="fgImgPlace1" presStyleIdx="1" presStyleCnt="10" custLinFactX="-100000" custLinFactNeighborX="-150734" custLinFactNeighborY="18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654F951-EA47-4A27-85F9-4E9B9F0D0BB1}" type="pres">
      <dgm:prSet presAssocID="{6D925FFD-5915-4AE9-8DA1-66650C9E2AB6}" presName="txShp" presStyleLbl="node1" presStyleIdx="1" presStyleCnt="10" custScaleX="1365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9301D6-2AE7-4295-A230-D998D24889B0}" type="pres">
      <dgm:prSet presAssocID="{008AB520-B48D-4320-887B-B8829889BAAF}" presName="spacing" presStyleCnt="0"/>
      <dgm:spPr/>
    </dgm:pt>
    <dgm:pt modelId="{10698FB2-A175-47E0-BDC6-CBF9279018A6}" type="pres">
      <dgm:prSet presAssocID="{FF86DCFE-B6C4-4AA7-BA9D-25AFABD54160}" presName="composite" presStyleCnt="0"/>
      <dgm:spPr/>
    </dgm:pt>
    <dgm:pt modelId="{081592B3-EA04-4373-B1A1-6496A571BDA4}" type="pres">
      <dgm:prSet presAssocID="{FF86DCFE-B6C4-4AA7-BA9D-25AFABD54160}" presName="imgShp" presStyleLbl="fgImgPlace1" presStyleIdx="2" presStyleCnt="10" custLinFactX="-171797" custLinFactNeighborX="-200000" custLinFactNeighborY="380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0DC87252-F12D-4FD1-BED3-0D3151B95322}" type="pres">
      <dgm:prSet presAssocID="{FF86DCFE-B6C4-4AA7-BA9D-25AFABD54160}" presName="txShp" presStyleLbl="node1" presStyleIdx="2" presStyleCnt="10" custScaleX="64624" custScaleY="97662" custLinFactNeighborX="-45536" custLinFactNeighborY="2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538CFD-9E15-4B7F-82F2-1B321036D50D}" type="pres">
      <dgm:prSet presAssocID="{745DB57E-A85E-4059-B16C-C0D4DCFC0A73}" presName="spacing" presStyleCnt="0"/>
      <dgm:spPr/>
    </dgm:pt>
    <dgm:pt modelId="{CCE1CEF4-1767-4C9D-B6EE-6525BDB89992}" type="pres">
      <dgm:prSet presAssocID="{014135CD-667E-4C34-863D-56061A8F3BFF}" presName="composite" presStyleCnt="0"/>
      <dgm:spPr/>
    </dgm:pt>
    <dgm:pt modelId="{159CE85F-5B1B-448E-B40F-BAC98D12D0CF}" type="pres">
      <dgm:prSet presAssocID="{014135CD-667E-4C34-863D-56061A8F3BFF}" presName="imgShp" presStyleLbl="fgImgPlace1" presStyleIdx="3" presStyleCnt="10" custLinFactX="-100000" custLinFactNeighborX="-150734" custLinFactNeighborY="-230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F14AA9E-B8F4-4E68-81EF-62637C9E26DD}" type="pres">
      <dgm:prSet presAssocID="{014135CD-667E-4C34-863D-56061A8F3BFF}" presName="txShp" presStyleLbl="node1" presStyleIdx="3" presStyleCnt="10" custScaleX="136580" custScaleY="116058" custLinFactY="100000" custLinFactNeighborX="0" custLinFactNeighborY="1543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7EE773-F60F-4DBF-B017-BE89265F2275}" type="pres">
      <dgm:prSet presAssocID="{A7C43BD1-C6A0-4D12-9AC9-D88783E44220}" presName="spacing" presStyleCnt="0"/>
      <dgm:spPr/>
    </dgm:pt>
    <dgm:pt modelId="{B7100786-EB7B-4CAE-BDC6-CA1EDEC73A2D}" type="pres">
      <dgm:prSet presAssocID="{F9E325D2-7FCE-487A-AB96-D03E8D7E58AD}" presName="composite" presStyleCnt="0"/>
      <dgm:spPr/>
    </dgm:pt>
    <dgm:pt modelId="{B3B57F8F-9C80-4B1B-B5B5-4FC7135B3832}" type="pres">
      <dgm:prSet presAssocID="{F9E325D2-7FCE-487A-AB96-D03E8D7E58AD}" presName="imgShp" presStyleLbl="fgImgPlace1" presStyleIdx="4" presStyleCnt="10" custLinFactX="-175988" custLinFactNeighborX="-200000" custLinFactNeighborY="-840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E1C222-1260-42EE-B899-55B5190A2BFB}" type="pres">
      <dgm:prSet presAssocID="{F9E325D2-7FCE-487A-AB96-D03E8D7E58AD}" presName="txShp" presStyleLbl="node1" presStyleIdx="4" presStyleCnt="10" custScaleX="66413" custLinFactY="-40181" custLinFactNeighborX="-4557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F99E101-B7E3-4126-AFE4-920C896CE6BB}" type="pres">
      <dgm:prSet presAssocID="{1489C79D-F718-412C-B931-18175BCB49FE}" presName="spacing" presStyleCnt="0"/>
      <dgm:spPr/>
    </dgm:pt>
    <dgm:pt modelId="{2DED9A19-41F2-47BF-90DA-C0863D311F51}" type="pres">
      <dgm:prSet presAssocID="{A87821C4-1C27-4DA4-98E4-7497889814AE}" presName="composite" presStyleCnt="0"/>
      <dgm:spPr/>
    </dgm:pt>
    <dgm:pt modelId="{77269C10-CDF4-4362-88E0-34644EAA47B4}" type="pres">
      <dgm:prSet presAssocID="{A87821C4-1C27-4DA4-98E4-7497889814AE}" presName="imgShp" presStyleLbl="fgImgPlace1" presStyleIdx="5" presStyleCnt="10" custLinFactX="-200000" custLinFactNeighborX="-207881" custLinFactNeighborY="-1192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A9EEB85-C968-4C99-B882-243BB32F6DDD}" type="pres">
      <dgm:prSet presAssocID="{A87821C4-1C27-4DA4-98E4-7497889814AE}" presName="txShp" presStyleLbl="node1" presStyleIdx="5" presStyleCnt="10" custScaleX="66358" custScaleY="97662" custLinFactY="-38195" custLinFactNeighborX="-45609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16CC27-1718-4651-87AB-31E7CCC36791}" type="pres">
      <dgm:prSet presAssocID="{71BADF05-1478-4F53-B91F-41518BB696F0}" presName="spacing" presStyleCnt="0"/>
      <dgm:spPr/>
    </dgm:pt>
    <dgm:pt modelId="{5D5800A6-E0A9-437F-89E4-207D99F2B51A}" type="pres">
      <dgm:prSet presAssocID="{904EEB88-82A8-43C7-891D-8173FE9749A0}" presName="composite" presStyleCnt="0"/>
      <dgm:spPr/>
    </dgm:pt>
    <dgm:pt modelId="{663EBB86-E123-413C-ABF3-20DCB84AB2B8}" type="pres">
      <dgm:prSet presAssocID="{904EEB88-82A8-43C7-891D-8173FE9749A0}" presName="imgShp" presStyleLbl="fgImgPlace1" presStyleIdx="6" presStyleCnt="10" custLinFactX="-100000" custLinFactNeighborX="-150734" custLinFactNeighborY="-45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56B3CC5-2B39-4888-8D7C-5BB2AD6A050D}" type="pres">
      <dgm:prSet presAssocID="{904EEB88-82A8-43C7-891D-8173FE9749A0}" presName="txShp" presStyleLbl="node1" presStyleIdx="6" presStyleCnt="10" custScaleX="139340" custScaleY="103142" custLinFactNeighborX="-1380" custLinFactNeighborY="-2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A78E92-2525-4D46-893E-BC60551C4266}" type="pres">
      <dgm:prSet presAssocID="{FCFC1EAB-81FF-4839-BED1-E235355A6D48}" presName="spacing" presStyleCnt="0"/>
      <dgm:spPr/>
    </dgm:pt>
    <dgm:pt modelId="{178CD524-F98E-4CA8-B02F-E13A70658CE4}" type="pres">
      <dgm:prSet presAssocID="{6F5228AF-1CB6-4386-8A88-3826EE524029}" presName="composite" presStyleCnt="0"/>
      <dgm:spPr/>
    </dgm:pt>
    <dgm:pt modelId="{580E29A7-FDAD-43CC-91B0-C358894AB8FE}" type="pres">
      <dgm:prSet presAssocID="{6F5228AF-1CB6-4386-8A88-3826EE524029}" presName="imgShp" presStyleLbl="fgImgPlace1" presStyleIdx="7" presStyleCnt="10" custLinFactX="-100000" custLinFactNeighborX="-150734" custLinFactNeighborY="-1910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02007FC-7199-459C-AA22-5B20558D3A27}" type="pres">
      <dgm:prSet presAssocID="{6F5228AF-1CB6-4386-8A88-3826EE524029}" presName="txShp" presStyleLbl="node1" presStyleIdx="7" presStyleCnt="10" custScaleX="140474" custLinFactNeighborX="-1947" custLinFactNeighborY="-26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3DD84-3FD2-4DDE-A2CC-830F05AD125F}" type="pres">
      <dgm:prSet presAssocID="{574A3550-8322-4715-ABDA-43D03FC12591}" presName="spacing" presStyleCnt="0"/>
      <dgm:spPr/>
    </dgm:pt>
    <dgm:pt modelId="{EA97ED73-160B-47B9-81CF-11432C41706B}" type="pres">
      <dgm:prSet presAssocID="{D32CB15D-2152-41BD-A4A2-4FA462319143}" presName="composite" presStyleCnt="0"/>
      <dgm:spPr/>
    </dgm:pt>
    <dgm:pt modelId="{BEC298A1-75C6-49F9-BD9F-4952D39F3868}" type="pres">
      <dgm:prSet presAssocID="{D32CB15D-2152-41BD-A4A2-4FA462319143}" presName="imgShp" presStyleLbl="fgImgPlace1" presStyleIdx="8" presStyleCnt="10" custLinFactX="-100000" custLinFactNeighborX="-150734" custLinFactNeighborY="-1718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470892D-9362-4319-A196-8817A680FECF}" type="pres">
      <dgm:prSet presAssocID="{D32CB15D-2152-41BD-A4A2-4FA462319143}" presName="txShp" presStyleLbl="node1" presStyleIdx="8" presStyleCnt="10" custScaleX="140474" custLinFactNeighborX="-1947" custLinFactNeighborY="-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DB6EEE-DBFE-43B3-9F0C-26763EA48BAB}" type="pres">
      <dgm:prSet presAssocID="{C1354FC1-9FFC-46B1-B6A8-0299BC833326}" presName="spacing" presStyleCnt="0"/>
      <dgm:spPr/>
    </dgm:pt>
    <dgm:pt modelId="{1388F4D1-B108-499D-8175-7A05FED7FE9B}" type="pres">
      <dgm:prSet presAssocID="{6296F09D-B770-4CEA-9808-77BED010F134}" presName="composite" presStyleCnt="0"/>
      <dgm:spPr/>
    </dgm:pt>
    <dgm:pt modelId="{EB4A3773-BC91-4EA9-B32F-5C1C4B9A2B81}" type="pres">
      <dgm:prSet presAssocID="{6296F09D-B770-4CEA-9808-77BED010F134}" presName="imgShp" presStyleLbl="fgImgPlace1" presStyleIdx="9" presStyleCnt="10" custLinFactX="-100000" custLinFactNeighborX="-150734" custLinFactNeighborY="-152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026C9C5-1AC5-45F6-9664-91625F2018B6}" type="pres">
      <dgm:prSet presAssocID="{6296F09D-B770-4CEA-9808-77BED010F134}" presName="txShp" presStyleLbl="node1" presStyleIdx="9" presStyleCnt="10" custScaleX="140474" custLinFactNeighborX="-1947" custLinFactNeighborY="-15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0623CD-E9A3-4E70-ADA6-1BFB2BDA4CDB}" srcId="{00047B12-3EAE-410A-995C-7E0F0FC4C4B6}" destId="{6296F09D-B770-4CEA-9808-77BED010F134}" srcOrd="9" destOrd="0" parTransId="{12378F6C-4195-456A-9DC0-4172DE96BBD3}" sibTransId="{0874707F-2A1B-449A-817B-F52D4ABF8269}"/>
    <dgm:cxn modelId="{E4FEC751-E722-4564-BCB4-4B3F4AD25E1E}" type="presOf" srcId="{014135CD-667E-4C34-863D-56061A8F3BFF}" destId="{AF14AA9E-B8F4-4E68-81EF-62637C9E26DD}" srcOrd="0" destOrd="0" presId="urn:microsoft.com/office/officeart/2005/8/layout/vList3"/>
    <dgm:cxn modelId="{49F35F45-F96D-46F6-AAD7-5E78185EDAE7}" srcId="{00047B12-3EAE-410A-995C-7E0F0FC4C4B6}" destId="{6F5228AF-1CB6-4386-8A88-3826EE524029}" srcOrd="7" destOrd="0" parTransId="{297FCFD5-F72E-4180-AC5F-4491D996701F}" sibTransId="{574A3550-8322-4715-ABDA-43D03FC12591}"/>
    <dgm:cxn modelId="{B93CA4F0-4C5A-4BC3-A5B1-559BD1D79123}" srcId="{00047B12-3EAE-410A-995C-7E0F0FC4C4B6}" destId="{F9E325D2-7FCE-487A-AB96-D03E8D7E58AD}" srcOrd="4" destOrd="0" parTransId="{B0418262-6934-49F3-A5C8-001E2784E497}" sibTransId="{1489C79D-F718-412C-B931-18175BCB49FE}"/>
    <dgm:cxn modelId="{F38FD9B3-BD3D-4B62-9352-9C0743E9EC2D}" type="presOf" srcId="{9101EFC5-6511-4F8A-B324-FB5AAAB4EE06}" destId="{66657DB1-E103-49F9-9576-AACD0905BE0A}" srcOrd="0" destOrd="0" presId="urn:microsoft.com/office/officeart/2005/8/layout/vList3"/>
    <dgm:cxn modelId="{274F0D7C-FED8-468E-B819-0DB53ABC792B}" srcId="{00047B12-3EAE-410A-995C-7E0F0FC4C4B6}" destId="{D32CB15D-2152-41BD-A4A2-4FA462319143}" srcOrd="8" destOrd="0" parTransId="{CB713038-1187-4483-9615-F44C7A64AED4}" sibTransId="{C1354FC1-9FFC-46B1-B6A8-0299BC833326}"/>
    <dgm:cxn modelId="{057F5381-C3CB-40FC-A3C9-22C811A699A3}" srcId="{00047B12-3EAE-410A-995C-7E0F0FC4C4B6}" destId="{FF86DCFE-B6C4-4AA7-BA9D-25AFABD54160}" srcOrd="2" destOrd="0" parTransId="{D7CEA619-8179-414A-B0BB-C9B7BA44BF2C}" sibTransId="{745DB57E-A85E-4059-B16C-C0D4DCFC0A73}"/>
    <dgm:cxn modelId="{424CBCF7-3DF9-4847-BBD3-18AD4FC66571}" type="presOf" srcId="{6F5228AF-1CB6-4386-8A88-3826EE524029}" destId="{B02007FC-7199-459C-AA22-5B20558D3A27}" srcOrd="0" destOrd="0" presId="urn:microsoft.com/office/officeart/2005/8/layout/vList3"/>
    <dgm:cxn modelId="{8945FD22-1FBD-40F9-89B3-CB14E932F18E}" srcId="{00047B12-3EAE-410A-995C-7E0F0FC4C4B6}" destId="{6D925FFD-5915-4AE9-8DA1-66650C9E2AB6}" srcOrd="1" destOrd="0" parTransId="{2E9F2DC7-1877-4CE5-B68C-1A89C21DF21D}" sibTransId="{008AB520-B48D-4320-887B-B8829889BAAF}"/>
    <dgm:cxn modelId="{06FB7FF4-77D2-4AC1-B76E-7D5C2290E98C}" srcId="{00047B12-3EAE-410A-995C-7E0F0FC4C4B6}" destId="{A87821C4-1C27-4DA4-98E4-7497889814AE}" srcOrd="5" destOrd="0" parTransId="{CB7C697C-091E-45E7-9756-209CB382E2CF}" sibTransId="{71BADF05-1478-4F53-B91F-41518BB696F0}"/>
    <dgm:cxn modelId="{6FC41BD7-5B5C-49E1-BCE1-F2A93EED526F}" type="presOf" srcId="{A87821C4-1C27-4DA4-98E4-7497889814AE}" destId="{BA9EEB85-C968-4C99-B882-243BB32F6DDD}" srcOrd="0" destOrd="0" presId="urn:microsoft.com/office/officeart/2005/8/layout/vList3"/>
    <dgm:cxn modelId="{6C0EDFAA-138B-46C7-99B5-A7E9CF9E7983}" type="presOf" srcId="{FF86DCFE-B6C4-4AA7-BA9D-25AFABD54160}" destId="{0DC87252-F12D-4FD1-BED3-0D3151B95322}" srcOrd="0" destOrd="0" presId="urn:microsoft.com/office/officeart/2005/8/layout/vList3"/>
    <dgm:cxn modelId="{D6E70140-F779-4FC1-951E-46EB36EBD0AA}" type="presOf" srcId="{6D925FFD-5915-4AE9-8DA1-66650C9E2AB6}" destId="{6654F951-EA47-4A27-85F9-4E9B9F0D0BB1}" srcOrd="0" destOrd="0" presId="urn:microsoft.com/office/officeart/2005/8/layout/vList3"/>
    <dgm:cxn modelId="{0EE0F897-A2D7-4687-902F-97C90821360B}" type="presOf" srcId="{D32CB15D-2152-41BD-A4A2-4FA462319143}" destId="{C470892D-9362-4319-A196-8817A680FECF}" srcOrd="0" destOrd="0" presId="urn:microsoft.com/office/officeart/2005/8/layout/vList3"/>
    <dgm:cxn modelId="{A53F42BF-C959-4687-AA23-AC0AFA56624D}" srcId="{00047B12-3EAE-410A-995C-7E0F0FC4C4B6}" destId="{9101EFC5-6511-4F8A-B324-FB5AAAB4EE06}" srcOrd="0" destOrd="0" parTransId="{5AABB1B5-9F99-404A-AFE8-13E6F1D9AFB9}" sibTransId="{84452C1D-4FAD-4D70-B343-56D2CCCEF7B2}"/>
    <dgm:cxn modelId="{58B8D0CC-48E8-402D-8AED-84B53EFCADD0}" srcId="{00047B12-3EAE-410A-995C-7E0F0FC4C4B6}" destId="{014135CD-667E-4C34-863D-56061A8F3BFF}" srcOrd="3" destOrd="0" parTransId="{F5F3DBCE-24C6-4565-BFFF-FFCC616596A6}" sibTransId="{A7C43BD1-C6A0-4D12-9AC9-D88783E44220}"/>
    <dgm:cxn modelId="{79FEF994-D298-490C-9E52-D338BD0C5557}" type="presOf" srcId="{F9E325D2-7FCE-487A-AB96-D03E8D7E58AD}" destId="{ADE1C222-1260-42EE-B899-55B5190A2BFB}" srcOrd="0" destOrd="0" presId="urn:microsoft.com/office/officeart/2005/8/layout/vList3"/>
    <dgm:cxn modelId="{436242C1-B019-4087-8C0C-3158612B1112}" type="presOf" srcId="{904EEB88-82A8-43C7-891D-8173FE9749A0}" destId="{E56B3CC5-2B39-4888-8D7C-5BB2AD6A050D}" srcOrd="0" destOrd="0" presId="urn:microsoft.com/office/officeart/2005/8/layout/vList3"/>
    <dgm:cxn modelId="{F7296AC8-0F2F-41FD-A935-D8719E7AE3E6}" srcId="{00047B12-3EAE-410A-995C-7E0F0FC4C4B6}" destId="{904EEB88-82A8-43C7-891D-8173FE9749A0}" srcOrd="6" destOrd="0" parTransId="{898BD414-1C2A-47F3-85D2-22AD404B40AC}" sibTransId="{FCFC1EAB-81FF-4839-BED1-E235355A6D48}"/>
    <dgm:cxn modelId="{B3D6BFB5-2925-447E-8542-5EB2CE4AE109}" type="presOf" srcId="{6296F09D-B770-4CEA-9808-77BED010F134}" destId="{1026C9C5-1AC5-45F6-9664-91625F2018B6}" srcOrd="0" destOrd="0" presId="urn:microsoft.com/office/officeart/2005/8/layout/vList3"/>
    <dgm:cxn modelId="{81D02C12-6248-4CE3-BBCF-65AE04193C08}" type="presOf" srcId="{00047B12-3EAE-410A-995C-7E0F0FC4C4B6}" destId="{5516F484-4B97-4CBA-BD9F-25C126867D9A}" srcOrd="0" destOrd="0" presId="urn:microsoft.com/office/officeart/2005/8/layout/vList3"/>
    <dgm:cxn modelId="{48738C0F-4711-42E8-B181-E9D056C148CA}" type="presParOf" srcId="{5516F484-4B97-4CBA-BD9F-25C126867D9A}" destId="{E9F54F9A-C800-445B-8F02-2D143BF6B53A}" srcOrd="0" destOrd="0" presId="urn:microsoft.com/office/officeart/2005/8/layout/vList3"/>
    <dgm:cxn modelId="{CBBEA21A-0671-4EF5-BFAF-E67DB340BD83}" type="presParOf" srcId="{E9F54F9A-C800-445B-8F02-2D143BF6B53A}" destId="{E5AD08D0-6121-4775-BC23-FFFA4E6FD59F}" srcOrd="0" destOrd="0" presId="urn:microsoft.com/office/officeart/2005/8/layout/vList3"/>
    <dgm:cxn modelId="{83E12982-C598-45A3-926A-2381DE4DBD9C}" type="presParOf" srcId="{E9F54F9A-C800-445B-8F02-2D143BF6B53A}" destId="{66657DB1-E103-49F9-9576-AACD0905BE0A}" srcOrd="1" destOrd="0" presId="urn:microsoft.com/office/officeart/2005/8/layout/vList3"/>
    <dgm:cxn modelId="{A122B44E-4B3E-4D33-A83F-DA9281F6BB7E}" type="presParOf" srcId="{5516F484-4B97-4CBA-BD9F-25C126867D9A}" destId="{59B4DE7A-B574-4EA3-B68B-C96F835D2A19}" srcOrd="1" destOrd="0" presId="urn:microsoft.com/office/officeart/2005/8/layout/vList3"/>
    <dgm:cxn modelId="{0D696635-21BA-4B14-9956-0FD0BB06EA35}" type="presParOf" srcId="{5516F484-4B97-4CBA-BD9F-25C126867D9A}" destId="{FF53A295-AA7D-4006-BB54-08205A1DFF6B}" srcOrd="2" destOrd="0" presId="urn:microsoft.com/office/officeart/2005/8/layout/vList3"/>
    <dgm:cxn modelId="{3DD8403F-1AD4-4C9C-A1F8-671E535CEC6D}" type="presParOf" srcId="{FF53A295-AA7D-4006-BB54-08205A1DFF6B}" destId="{F3BF83DC-5197-4178-B200-A50BFBFAC6C6}" srcOrd="0" destOrd="0" presId="urn:microsoft.com/office/officeart/2005/8/layout/vList3"/>
    <dgm:cxn modelId="{5ABB067C-BA40-44A8-A7D6-B4624283CB5B}" type="presParOf" srcId="{FF53A295-AA7D-4006-BB54-08205A1DFF6B}" destId="{6654F951-EA47-4A27-85F9-4E9B9F0D0BB1}" srcOrd="1" destOrd="0" presId="urn:microsoft.com/office/officeart/2005/8/layout/vList3"/>
    <dgm:cxn modelId="{FC2891BF-544F-42E6-9F96-FB54A09CA66D}" type="presParOf" srcId="{5516F484-4B97-4CBA-BD9F-25C126867D9A}" destId="{8E9301D6-2AE7-4295-A230-D998D24889B0}" srcOrd="3" destOrd="0" presId="urn:microsoft.com/office/officeart/2005/8/layout/vList3"/>
    <dgm:cxn modelId="{F4CE5B2E-AAEC-49B1-9D56-C449BA6EF09D}" type="presParOf" srcId="{5516F484-4B97-4CBA-BD9F-25C126867D9A}" destId="{10698FB2-A175-47E0-BDC6-CBF9279018A6}" srcOrd="4" destOrd="0" presId="urn:microsoft.com/office/officeart/2005/8/layout/vList3"/>
    <dgm:cxn modelId="{06459093-C513-4266-A682-34186FD681A1}" type="presParOf" srcId="{10698FB2-A175-47E0-BDC6-CBF9279018A6}" destId="{081592B3-EA04-4373-B1A1-6496A571BDA4}" srcOrd="0" destOrd="0" presId="urn:microsoft.com/office/officeart/2005/8/layout/vList3"/>
    <dgm:cxn modelId="{FE5E1ED4-D2A2-48CF-A75E-547CCFA051D4}" type="presParOf" srcId="{10698FB2-A175-47E0-BDC6-CBF9279018A6}" destId="{0DC87252-F12D-4FD1-BED3-0D3151B95322}" srcOrd="1" destOrd="0" presId="urn:microsoft.com/office/officeart/2005/8/layout/vList3"/>
    <dgm:cxn modelId="{1D5EE198-D4E2-42D4-BBDA-8025E029D8A0}" type="presParOf" srcId="{5516F484-4B97-4CBA-BD9F-25C126867D9A}" destId="{94538CFD-9E15-4B7F-82F2-1B321036D50D}" srcOrd="5" destOrd="0" presId="urn:microsoft.com/office/officeart/2005/8/layout/vList3"/>
    <dgm:cxn modelId="{32E3FFE1-71EF-41B4-AB3B-D0ACED246EF1}" type="presParOf" srcId="{5516F484-4B97-4CBA-BD9F-25C126867D9A}" destId="{CCE1CEF4-1767-4C9D-B6EE-6525BDB89992}" srcOrd="6" destOrd="0" presId="urn:microsoft.com/office/officeart/2005/8/layout/vList3"/>
    <dgm:cxn modelId="{A3BDDF6C-69C6-41D7-9F4F-A838DFF6C3AA}" type="presParOf" srcId="{CCE1CEF4-1767-4C9D-B6EE-6525BDB89992}" destId="{159CE85F-5B1B-448E-B40F-BAC98D12D0CF}" srcOrd="0" destOrd="0" presId="urn:microsoft.com/office/officeart/2005/8/layout/vList3"/>
    <dgm:cxn modelId="{4CC99406-8D95-4075-93FC-8491A4DAF1F3}" type="presParOf" srcId="{CCE1CEF4-1767-4C9D-B6EE-6525BDB89992}" destId="{AF14AA9E-B8F4-4E68-81EF-62637C9E26DD}" srcOrd="1" destOrd="0" presId="urn:microsoft.com/office/officeart/2005/8/layout/vList3"/>
    <dgm:cxn modelId="{7B2E065B-8067-49C0-BB22-681361AC355A}" type="presParOf" srcId="{5516F484-4B97-4CBA-BD9F-25C126867D9A}" destId="{317EE773-F60F-4DBF-B017-BE89265F2275}" srcOrd="7" destOrd="0" presId="urn:microsoft.com/office/officeart/2005/8/layout/vList3"/>
    <dgm:cxn modelId="{3B9D21BD-6E32-49F9-A02C-913546241906}" type="presParOf" srcId="{5516F484-4B97-4CBA-BD9F-25C126867D9A}" destId="{B7100786-EB7B-4CAE-BDC6-CA1EDEC73A2D}" srcOrd="8" destOrd="0" presId="urn:microsoft.com/office/officeart/2005/8/layout/vList3"/>
    <dgm:cxn modelId="{D73F175B-1060-4752-BB45-F10ED1F847D5}" type="presParOf" srcId="{B7100786-EB7B-4CAE-BDC6-CA1EDEC73A2D}" destId="{B3B57F8F-9C80-4B1B-B5B5-4FC7135B3832}" srcOrd="0" destOrd="0" presId="urn:microsoft.com/office/officeart/2005/8/layout/vList3"/>
    <dgm:cxn modelId="{E16CAC8E-8E34-49EB-8C45-E7E2D71FB33C}" type="presParOf" srcId="{B7100786-EB7B-4CAE-BDC6-CA1EDEC73A2D}" destId="{ADE1C222-1260-42EE-B899-55B5190A2BFB}" srcOrd="1" destOrd="0" presId="urn:microsoft.com/office/officeart/2005/8/layout/vList3"/>
    <dgm:cxn modelId="{203FA206-EC14-43B5-946D-379C4EC7CCC2}" type="presParOf" srcId="{5516F484-4B97-4CBA-BD9F-25C126867D9A}" destId="{5F99E101-B7E3-4126-AFE4-920C896CE6BB}" srcOrd="9" destOrd="0" presId="urn:microsoft.com/office/officeart/2005/8/layout/vList3"/>
    <dgm:cxn modelId="{2ACCED71-E15C-4B04-AE94-EAB95662F223}" type="presParOf" srcId="{5516F484-4B97-4CBA-BD9F-25C126867D9A}" destId="{2DED9A19-41F2-47BF-90DA-C0863D311F51}" srcOrd="10" destOrd="0" presId="urn:microsoft.com/office/officeart/2005/8/layout/vList3"/>
    <dgm:cxn modelId="{4F490749-EBCB-4F0A-AD58-373E20E99CF0}" type="presParOf" srcId="{2DED9A19-41F2-47BF-90DA-C0863D311F51}" destId="{77269C10-CDF4-4362-88E0-34644EAA47B4}" srcOrd="0" destOrd="0" presId="urn:microsoft.com/office/officeart/2005/8/layout/vList3"/>
    <dgm:cxn modelId="{A115E481-854B-4AC9-AF98-BECB6C43EC18}" type="presParOf" srcId="{2DED9A19-41F2-47BF-90DA-C0863D311F51}" destId="{BA9EEB85-C968-4C99-B882-243BB32F6DDD}" srcOrd="1" destOrd="0" presId="urn:microsoft.com/office/officeart/2005/8/layout/vList3"/>
    <dgm:cxn modelId="{ADD5321E-22F2-4C23-8A59-70D75459637A}" type="presParOf" srcId="{5516F484-4B97-4CBA-BD9F-25C126867D9A}" destId="{F116CC27-1718-4651-87AB-31E7CCC36791}" srcOrd="11" destOrd="0" presId="urn:microsoft.com/office/officeart/2005/8/layout/vList3"/>
    <dgm:cxn modelId="{019ECFB6-D8E4-497D-BF45-C257ADF99992}" type="presParOf" srcId="{5516F484-4B97-4CBA-BD9F-25C126867D9A}" destId="{5D5800A6-E0A9-437F-89E4-207D99F2B51A}" srcOrd="12" destOrd="0" presId="urn:microsoft.com/office/officeart/2005/8/layout/vList3"/>
    <dgm:cxn modelId="{9D1DE10A-70FD-4D1B-971C-D5FB82956249}" type="presParOf" srcId="{5D5800A6-E0A9-437F-89E4-207D99F2B51A}" destId="{663EBB86-E123-413C-ABF3-20DCB84AB2B8}" srcOrd="0" destOrd="0" presId="urn:microsoft.com/office/officeart/2005/8/layout/vList3"/>
    <dgm:cxn modelId="{62DC28FE-F62F-4D8D-B254-B06BE9CC4298}" type="presParOf" srcId="{5D5800A6-E0A9-437F-89E4-207D99F2B51A}" destId="{E56B3CC5-2B39-4888-8D7C-5BB2AD6A050D}" srcOrd="1" destOrd="0" presId="urn:microsoft.com/office/officeart/2005/8/layout/vList3"/>
    <dgm:cxn modelId="{CA4BC198-C466-4546-A0F8-48A9D957062B}" type="presParOf" srcId="{5516F484-4B97-4CBA-BD9F-25C126867D9A}" destId="{DBA78E92-2525-4D46-893E-BC60551C4266}" srcOrd="13" destOrd="0" presId="urn:microsoft.com/office/officeart/2005/8/layout/vList3"/>
    <dgm:cxn modelId="{6199A80F-781C-4C5F-923B-C081CB8404A3}" type="presParOf" srcId="{5516F484-4B97-4CBA-BD9F-25C126867D9A}" destId="{178CD524-F98E-4CA8-B02F-E13A70658CE4}" srcOrd="14" destOrd="0" presId="urn:microsoft.com/office/officeart/2005/8/layout/vList3"/>
    <dgm:cxn modelId="{82355568-CEDD-4B7C-AE6B-9921812E1DEA}" type="presParOf" srcId="{178CD524-F98E-4CA8-B02F-E13A70658CE4}" destId="{580E29A7-FDAD-43CC-91B0-C358894AB8FE}" srcOrd="0" destOrd="0" presId="urn:microsoft.com/office/officeart/2005/8/layout/vList3"/>
    <dgm:cxn modelId="{26B66074-AEA8-42E8-B02E-E3D6DFEA446F}" type="presParOf" srcId="{178CD524-F98E-4CA8-B02F-E13A70658CE4}" destId="{B02007FC-7199-459C-AA22-5B20558D3A27}" srcOrd="1" destOrd="0" presId="urn:microsoft.com/office/officeart/2005/8/layout/vList3"/>
    <dgm:cxn modelId="{6729A9E7-4F79-40FD-9676-58A9DFD96738}" type="presParOf" srcId="{5516F484-4B97-4CBA-BD9F-25C126867D9A}" destId="{1793DD84-3FD2-4DDE-A2CC-830F05AD125F}" srcOrd="15" destOrd="0" presId="urn:microsoft.com/office/officeart/2005/8/layout/vList3"/>
    <dgm:cxn modelId="{E14B2EE9-9A2B-46AA-AAFC-FDBE6418E7C8}" type="presParOf" srcId="{5516F484-4B97-4CBA-BD9F-25C126867D9A}" destId="{EA97ED73-160B-47B9-81CF-11432C41706B}" srcOrd="16" destOrd="0" presId="urn:microsoft.com/office/officeart/2005/8/layout/vList3"/>
    <dgm:cxn modelId="{B2FE29B2-9843-4700-AC2F-B186B83B95D1}" type="presParOf" srcId="{EA97ED73-160B-47B9-81CF-11432C41706B}" destId="{BEC298A1-75C6-49F9-BD9F-4952D39F3868}" srcOrd="0" destOrd="0" presId="urn:microsoft.com/office/officeart/2005/8/layout/vList3"/>
    <dgm:cxn modelId="{CB33DD12-F474-41E9-BC5F-8748E3602FB2}" type="presParOf" srcId="{EA97ED73-160B-47B9-81CF-11432C41706B}" destId="{C470892D-9362-4319-A196-8817A680FECF}" srcOrd="1" destOrd="0" presId="urn:microsoft.com/office/officeart/2005/8/layout/vList3"/>
    <dgm:cxn modelId="{EAC4B99B-835F-43F9-B9CC-35BEF476B96A}" type="presParOf" srcId="{5516F484-4B97-4CBA-BD9F-25C126867D9A}" destId="{1BDB6EEE-DBFE-43B3-9F0C-26763EA48BAB}" srcOrd="17" destOrd="0" presId="urn:microsoft.com/office/officeart/2005/8/layout/vList3"/>
    <dgm:cxn modelId="{C5219B57-E8E4-4F8A-ABAF-3D085B8F4C32}" type="presParOf" srcId="{5516F484-4B97-4CBA-BD9F-25C126867D9A}" destId="{1388F4D1-B108-499D-8175-7A05FED7FE9B}" srcOrd="18" destOrd="0" presId="urn:microsoft.com/office/officeart/2005/8/layout/vList3"/>
    <dgm:cxn modelId="{247BAE28-87A0-4686-A7A7-358E0B8E64B4}" type="presParOf" srcId="{1388F4D1-B108-499D-8175-7A05FED7FE9B}" destId="{EB4A3773-BC91-4EA9-B32F-5C1C4B9A2B81}" srcOrd="0" destOrd="0" presId="urn:microsoft.com/office/officeart/2005/8/layout/vList3"/>
    <dgm:cxn modelId="{E7F291DA-0CC8-4800-ABAA-BE62E1DEF947}" type="presParOf" srcId="{1388F4D1-B108-499D-8175-7A05FED7FE9B}" destId="{1026C9C5-1AC5-45F6-9664-91625F2018B6}" srcOrd="1" destOrd="0" presId="urn:microsoft.com/office/officeart/2005/8/layout/vList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F96811-C786-4723-BD1A-F15C053E4D9B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839888E-A7AA-4F87-9F35-E55F1CD54196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Наблюдение за ребенком</a:t>
          </a:r>
          <a:endParaRPr lang="ru-RU" sz="1800" b="1" dirty="0">
            <a:solidFill>
              <a:schemeClr val="tx1"/>
            </a:solidFill>
          </a:endParaRPr>
        </a:p>
      </dgm:t>
    </dgm:pt>
    <dgm:pt modelId="{D3F9DCC1-F639-4BDF-8FCD-A5BBA7CF9191}" type="parTrans" cxnId="{B0682FB0-4A9A-45FB-8CB0-5068A5BC083E}">
      <dgm:prSet/>
      <dgm:spPr/>
      <dgm:t>
        <a:bodyPr/>
        <a:lstStyle/>
        <a:p>
          <a:endParaRPr lang="ru-RU"/>
        </a:p>
      </dgm:t>
    </dgm:pt>
    <dgm:pt modelId="{6319E6E5-5F27-48D9-916B-9D0496CB12AD}" type="sibTrans" cxnId="{B0682FB0-4A9A-45FB-8CB0-5068A5BC083E}">
      <dgm:prSet/>
      <dgm:spPr/>
      <dgm:t>
        <a:bodyPr/>
        <a:lstStyle/>
        <a:p>
          <a:endParaRPr lang="ru-RU"/>
        </a:p>
      </dgm:t>
    </dgm:pt>
    <dgm:pt modelId="{5AF18000-1ADE-4BBE-ACB0-681F8B4081F3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Индивидуальный подход к ребенку</a:t>
          </a:r>
          <a:endParaRPr lang="ru-RU" sz="1600" b="1" dirty="0">
            <a:solidFill>
              <a:schemeClr val="tx1"/>
            </a:solidFill>
          </a:endParaRPr>
        </a:p>
      </dgm:t>
    </dgm:pt>
    <dgm:pt modelId="{D7F9B5EB-DCC7-4F8C-B2EB-04F8D61BF153}" type="parTrans" cxnId="{72E80D99-4CCB-49D3-BC0E-A9BE4548E23C}">
      <dgm:prSet/>
      <dgm:spPr/>
      <dgm:t>
        <a:bodyPr/>
        <a:lstStyle/>
        <a:p>
          <a:endParaRPr lang="ru-RU"/>
        </a:p>
      </dgm:t>
    </dgm:pt>
    <dgm:pt modelId="{980C2CC8-F545-4D85-9039-A110AE8AE3C3}" type="sibTrans" cxnId="{72E80D99-4CCB-49D3-BC0E-A9BE4548E23C}">
      <dgm:prSet/>
      <dgm:spPr/>
      <dgm:t>
        <a:bodyPr/>
        <a:lstStyle/>
        <a:p>
          <a:endParaRPr lang="ru-RU"/>
        </a:p>
      </dgm:t>
    </dgm:pt>
    <dgm:pt modelId="{63F74237-E046-407D-B5F7-950A957B744D}">
      <dgm:prSet phldrT="[Текст]"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Консультации невропатолога</a:t>
          </a:r>
          <a:endParaRPr lang="ru-RU" sz="1800" b="1" dirty="0">
            <a:solidFill>
              <a:schemeClr val="tx1"/>
            </a:solidFill>
          </a:endParaRPr>
        </a:p>
      </dgm:t>
    </dgm:pt>
    <dgm:pt modelId="{60503921-900A-4042-9AFF-DDF349D3AEC3}" type="parTrans" cxnId="{7FAFFDAD-24EB-45C8-804F-71B3DB552521}">
      <dgm:prSet/>
      <dgm:spPr/>
      <dgm:t>
        <a:bodyPr/>
        <a:lstStyle/>
        <a:p>
          <a:endParaRPr lang="ru-RU"/>
        </a:p>
      </dgm:t>
    </dgm:pt>
    <dgm:pt modelId="{9AE62BBA-0B10-4728-A357-C7E558C9BD81}" type="sibTrans" cxnId="{7FAFFDAD-24EB-45C8-804F-71B3DB552521}">
      <dgm:prSet/>
      <dgm:spPr/>
      <dgm:t>
        <a:bodyPr/>
        <a:lstStyle/>
        <a:p>
          <a:endParaRPr lang="ru-RU"/>
        </a:p>
      </dgm:t>
    </dgm:pt>
    <dgm:pt modelId="{B791DD0E-7007-4FA7-9443-ABEAF573A7A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Использование психологических приемов </a:t>
          </a:r>
          <a:endParaRPr lang="ru-RU" sz="1600" b="1" dirty="0">
            <a:solidFill>
              <a:schemeClr val="tx1"/>
            </a:solidFill>
          </a:endParaRPr>
        </a:p>
      </dgm:t>
    </dgm:pt>
    <dgm:pt modelId="{8DF0B55B-2237-4B0A-BD85-705D6AC8D11F}" type="parTrans" cxnId="{9BA30D1F-E59F-4AA7-B8D7-8112E926A460}">
      <dgm:prSet/>
      <dgm:spPr/>
      <dgm:t>
        <a:bodyPr/>
        <a:lstStyle/>
        <a:p>
          <a:endParaRPr lang="ru-RU"/>
        </a:p>
      </dgm:t>
    </dgm:pt>
    <dgm:pt modelId="{6771E944-CC6A-4DE0-A4DD-EBED1EDB7FD0}" type="sibTrans" cxnId="{9BA30D1F-E59F-4AA7-B8D7-8112E926A460}">
      <dgm:prSet/>
      <dgm:spPr/>
      <dgm:t>
        <a:bodyPr/>
        <a:lstStyle/>
        <a:p>
          <a:endParaRPr lang="ru-RU"/>
        </a:p>
      </dgm:t>
    </dgm:pt>
    <dgm:pt modelId="{A64D5538-F87E-4631-B364-80FB7EC449A8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Выбор индивидуального плана адаптации</a:t>
          </a:r>
          <a:endParaRPr lang="ru-RU" sz="1600" b="1" dirty="0">
            <a:solidFill>
              <a:schemeClr val="tx1"/>
            </a:solidFill>
          </a:endParaRPr>
        </a:p>
      </dgm:t>
    </dgm:pt>
    <dgm:pt modelId="{DCB3D978-4B75-4204-BC94-040DCEC19A96}" type="parTrans" cxnId="{A71FE9BE-578F-433F-8C39-BD89789E2BA8}">
      <dgm:prSet/>
      <dgm:spPr/>
      <dgm:t>
        <a:bodyPr/>
        <a:lstStyle/>
        <a:p>
          <a:endParaRPr lang="ru-RU"/>
        </a:p>
      </dgm:t>
    </dgm:pt>
    <dgm:pt modelId="{F646038C-04F2-4225-9E7C-FDE2E9912F91}" type="sibTrans" cxnId="{A71FE9BE-578F-433F-8C39-BD89789E2BA8}">
      <dgm:prSet/>
      <dgm:spPr/>
      <dgm:t>
        <a:bodyPr/>
        <a:lstStyle/>
        <a:p>
          <a:endParaRPr lang="ru-RU"/>
        </a:p>
      </dgm:t>
    </dgm:pt>
    <dgm:pt modelId="{91AB2317-4E92-43AC-BFBC-63197BE2396C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Коррекционно-развивающие занятия с психологом</a:t>
          </a:r>
          <a:endParaRPr lang="ru-RU" sz="1600" b="1" dirty="0">
            <a:solidFill>
              <a:schemeClr val="tx1"/>
            </a:solidFill>
          </a:endParaRPr>
        </a:p>
      </dgm:t>
    </dgm:pt>
    <dgm:pt modelId="{5785D9D5-4311-4799-8C94-34888525BF18}" type="parTrans" cxnId="{636A49D1-90DA-461B-9EA0-81C6E7DEB9AF}">
      <dgm:prSet/>
      <dgm:spPr/>
      <dgm:t>
        <a:bodyPr/>
        <a:lstStyle/>
        <a:p>
          <a:endParaRPr lang="ru-RU"/>
        </a:p>
      </dgm:t>
    </dgm:pt>
    <dgm:pt modelId="{170C8EE4-E34E-4379-A429-EFF74C4CE2DE}" type="sibTrans" cxnId="{636A49D1-90DA-461B-9EA0-81C6E7DEB9AF}">
      <dgm:prSet/>
      <dgm:spPr/>
      <dgm:t>
        <a:bodyPr/>
        <a:lstStyle/>
        <a:p>
          <a:endParaRPr lang="ru-RU"/>
        </a:p>
      </dgm:t>
    </dgm:pt>
    <dgm:pt modelId="{A8BB0712-CC1A-4F27-B823-648271194BA1}">
      <dgm:prSet custT="1"/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</a:rPr>
            <a:t>Консультации психолога</a:t>
          </a:r>
          <a:endParaRPr lang="ru-RU" sz="1800" b="1" dirty="0">
            <a:solidFill>
              <a:schemeClr val="tx1"/>
            </a:solidFill>
          </a:endParaRPr>
        </a:p>
      </dgm:t>
    </dgm:pt>
    <dgm:pt modelId="{87054AF3-32F4-4B7F-82D7-86E1ECBFAC26}" type="parTrans" cxnId="{B1463032-910B-4D14-87E8-5A91F0DDAE30}">
      <dgm:prSet/>
      <dgm:spPr/>
      <dgm:t>
        <a:bodyPr/>
        <a:lstStyle/>
        <a:p>
          <a:endParaRPr lang="ru-RU"/>
        </a:p>
      </dgm:t>
    </dgm:pt>
    <dgm:pt modelId="{A15DE2FC-2AFC-4888-8CF7-FEFD17157FC6}" type="sibTrans" cxnId="{B1463032-910B-4D14-87E8-5A91F0DDAE30}">
      <dgm:prSet/>
      <dgm:spPr/>
      <dgm:t>
        <a:bodyPr/>
        <a:lstStyle/>
        <a:p>
          <a:endParaRPr lang="ru-RU"/>
        </a:p>
      </dgm:t>
    </dgm:pt>
    <dgm:pt modelId="{66BDC04E-FC32-49B4-A42B-1A84DC16855A}">
      <dgm:prSet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Взаимодействие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600" b="1" dirty="0" smtClean="0">
              <a:solidFill>
                <a:schemeClr val="tx1"/>
              </a:solidFill>
            </a:rPr>
            <a:t>всех</a:t>
          </a:r>
          <a:r>
            <a:rPr lang="ru-RU" sz="1800" b="1" dirty="0" smtClean="0">
              <a:solidFill>
                <a:schemeClr val="tx1"/>
              </a:solidFill>
            </a:rPr>
            <a:t> </a:t>
          </a:r>
          <a:r>
            <a:rPr lang="ru-RU" sz="1600" b="1" dirty="0" smtClean="0">
              <a:solidFill>
                <a:schemeClr val="tx1"/>
              </a:solidFill>
            </a:rPr>
            <a:t>специалистов</a:t>
          </a:r>
          <a:endParaRPr lang="ru-RU" sz="1600" b="1" dirty="0">
            <a:solidFill>
              <a:schemeClr val="tx1"/>
            </a:solidFill>
          </a:endParaRPr>
        </a:p>
      </dgm:t>
    </dgm:pt>
    <dgm:pt modelId="{A42A57E9-6F5F-4D58-A389-969E70E1084C}" type="parTrans" cxnId="{830A5AD2-86C2-4243-800A-9025D2647AD3}">
      <dgm:prSet/>
      <dgm:spPr/>
      <dgm:t>
        <a:bodyPr/>
        <a:lstStyle/>
        <a:p>
          <a:endParaRPr lang="ru-RU"/>
        </a:p>
      </dgm:t>
    </dgm:pt>
    <dgm:pt modelId="{8F5F1AB4-BDE4-47E4-87DC-E6D8EDA1DF52}" type="sibTrans" cxnId="{830A5AD2-86C2-4243-800A-9025D2647AD3}">
      <dgm:prSet/>
      <dgm:spPr/>
      <dgm:t>
        <a:bodyPr/>
        <a:lstStyle/>
        <a:p>
          <a:endParaRPr lang="ru-RU"/>
        </a:p>
      </dgm:t>
    </dgm:pt>
    <dgm:pt modelId="{6796CBFE-0A88-4F37-ADB8-D435846080F6}" type="pres">
      <dgm:prSet presAssocID="{FBF96811-C786-4723-BD1A-F15C053E4D9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10831C-C7DF-4161-9409-E6BFD8B68043}" type="pres">
      <dgm:prSet presAssocID="{FBF96811-C786-4723-BD1A-F15C053E4D9B}" presName="cycle" presStyleCnt="0"/>
      <dgm:spPr/>
      <dgm:t>
        <a:bodyPr/>
        <a:lstStyle/>
        <a:p>
          <a:endParaRPr lang="ru-RU"/>
        </a:p>
      </dgm:t>
    </dgm:pt>
    <dgm:pt modelId="{7C6098B8-D512-4927-9CDD-F69A9E9F9556}" type="pres">
      <dgm:prSet presAssocID="{5839888E-A7AA-4F87-9F35-E55F1CD54196}" presName="nodeFirst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108BE2-8042-4B9F-9E44-F599DC4EAF11}" type="pres">
      <dgm:prSet presAssocID="{6319E6E5-5F27-48D9-916B-9D0496CB12AD}" presName="sibTransFirstNode" presStyleLbl="bgShp" presStyleIdx="0" presStyleCnt="1" custLinFactNeighborX="1095" custLinFactNeighborY="1101"/>
      <dgm:spPr/>
      <dgm:t>
        <a:bodyPr/>
        <a:lstStyle/>
        <a:p>
          <a:endParaRPr lang="ru-RU"/>
        </a:p>
      </dgm:t>
    </dgm:pt>
    <dgm:pt modelId="{9860DF65-276C-489A-9FF4-B49728A0C67F}" type="pres">
      <dgm:prSet presAssocID="{5AF18000-1ADE-4BBE-ACB0-681F8B4081F3}" presName="nodeFollowingNodes" presStyleLbl="node1" presStyleIdx="1" presStyleCnt="8" custScaleX="115972" custRadScaleRad="105743" custRadScaleInc="368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8A2E7D-7FE8-4FD6-B6E3-CCF0941C0AFC}" type="pres">
      <dgm:prSet presAssocID="{63F74237-E046-407D-B5F7-950A957B744D}" presName="nodeFollowingNodes" presStyleLbl="node1" presStyleIdx="2" presStyleCnt="8" custScaleX="116348" custRadScaleRad="110115" custRadScaleInc="869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9A008A-8F5C-4146-B883-72DAEA9AF797}" type="pres">
      <dgm:prSet presAssocID="{91AB2317-4E92-43AC-BFBC-63197BE2396C}" presName="nodeFollowingNodes" presStyleLbl="node1" presStyleIdx="3" presStyleCnt="8" custRadScaleRad="102336" custRadScaleInc="243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3D49908-CFB5-40A3-A033-BABD36F4CE17}" type="pres">
      <dgm:prSet presAssocID="{66BDC04E-FC32-49B4-A42B-1A84DC16855A}" presName="nodeFollowingNodes" presStyleLbl="node1" presStyleIdx="4" presStyleCnt="8" custScaleX="109659" custRadScaleRad="93980" custRadScaleInc="-39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19413-EA34-4D57-9847-20968B5B8F78}" type="pres">
      <dgm:prSet presAssocID="{A8BB0712-CC1A-4F27-B823-648271194BA1}" presName="nodeFollowingNodes" presStyleLbl="node1" presStyleIdx="5" presStyleCnt="8" custScaleX="120233" custRadScaleRad="105058" custRadScaleInc="-326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27E7E2-B64C-4FF0-A26C-0C1A4CCB3E62}" type="pres">
      <dgm:prSet presAssocID="{A64D5538-F87E-4631-B364-80FB7EC449A8}" presName="nodeFollowingNodes" presStyleLbl="node1" presStyleIdx="6" presStyleCnt="8" custScaleX="117355" custRadScaleRad="99916" custRadScaleInc="-104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973314-F039-4163-AF04-5E711701A933}" type="pres">
      <dgm:prSet presAssocID="{B791DD0E-7007-4FA7-9443-ABEAF573A7AF}" presName="nodeFollowingNodes" presStyleLbl="node1" presStyleIdx="7" presStyleCnt="8" custScaleX="109607" custRadScaleRad="101380" custRadScaleInc="-316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CE0F05-F442-4175-965B-01F806C75F3C}" type="presOf" srcId="{B791DD0E-7007-4FA7-9443-ABEAF573A7AF}" destId="{3D973314-F039-4163-AF04-5E711701A933}" srcOrd="0" destOrd="0" presId="urn:microsoft.com/office/officeart/2005/8/layout/cycle3"/>
    <dgm:cxn modelId="{7FAFFDAD-24EB-45C8-804F-71B3DB552521}" srcId="{FBF96811-C786-4723-BD1A-F15C053E4D9B}" destId="{63F74237-E046-407D-B5F7-950A957B744D}" srcOrd="2" destOrd="0" parTransId="{60503921-900A-4042-9AFF-DDF349D3AEC3}" sibTransId="{9AE62BBA-0B10-4728-A357-C7E558C9BD81}"/>
    <dgm:cxn modelId="{B0682FB0-4A9A-45FB-8CB0-5068A5BC083E}" srcId="{FBF96811-C786-4723-BD1A-F15C053E4D9B}" destId="{5839888E-A7AA-4F87-9F35-E55F1CD54196}" srcOrd="0" destOrd="0" parTransId="{D3F9DCC1-F639-4BDF-8FCD-A5BBA7CF9191}" sibTransId="{6319E6E5-5F27-48D9-916B-9D0496CB12AD}"/>
    <dgm:cxn modelId="{CB602C6A-A525-4A62-B543-2009ADF2C661}" type="presOf" srcId="{6319E6E5-5F27-48D9-916B-9D0496CB12AD}" destId="{2D108BE2-8042-4B9F-9E44-F599DC4EAF11}" srcOrd="0" destOrd="0" presId="urn:microsoft.com/office/officeart/2005/8/layout/cycle3"/>
    <dgm:cxn modelId="{636A49D1-90DA-461B-9EA0-81C6E7DEB9AF}" srcId="{FBF96811-C786-4723-BD1A-F15C053E4D9B}" destId="{91AB2317-4E92-43AC-BFBC-63197BE2396C}" srcOrd="3" destOrd="0" parTransId="{5785D9D5-4311-4799-8C94-34888525BF18}" sibTransId="{170C8EE4-E34E-4379-A429-EFF74C4CE2DE}"/>
    <dgm:cxn modelId="{3D3B9A54-7A1C-4EE7-8F2D-AAF82E3D678B}" type="presOf" srcId="{A8BB0712-CC1A-4F27-B823-648271194BA1}" destId="{8E119413-EA34-4D57-9847-20968B5B8F78}" srcOrd="0" destOrd="0" presId="urn:microsoft.com/office/officeart/2005/8/layout/cycle3"/>
    <dgm:cxn modelId="{016B0DE0-8B85-47F4-B66D-B803AAE5EB08}" type="presOf" srcId="{5AF18000-1ADE-4BBE-ACB0-681F8B4081F3}" destId="{9860DF65-276C-489A-9FF4-B49728A0C67F}" srcOrd="0" destOrd="0" presId="urn:microsoft.com/office/officeart/2005/8/layout/cycle3"/>
    <dgm:cxn modelId="{07024BDF-BC4D-464C-8BC9-9E5F9F1CDA0E}" type="presOf" srcId="{63F74237-E046-407D-B5F7-950A957B744D}" destId="{178A2E7D-7FE8-4FD6-B6E3-CCF0941C0AFC}" srcOrd="0" destOrd="0" presId="urn:microsoft.com/office/officeart/2005/8/layout/cycle3"/>
    <dgm:cxn modelId="{830A5AD2-86C2-4243-800A-9025D2647AD3}" srcId="{FBF96811-C786-4723-BD1A-F15C053E4D9B}" destId="{66BDC04E-FC32-49B4-A42B-1A84DC16855A}" srcOrd="4" destOrd="0" parTransId="{A42A57E9-6F5F-4D58-A389-969E70E1084C}" sibTransId="{8F5F1AB4-BDE4-47E4-87DC-E6D8EDA1DF52}"/>
    <dgm:cxn modelId="{B1463032-910B-4D14-87E8-5A91F0DDAE30}" srcId="{FBF96811-C786-4723-BD1A-F15C053E4D9B}" destId="{A8BB0712-CC1A-4F27-B823-648271194BA1}" srcOrd="5" destOrd="0" parTransId="{87054AF3-32F4-4B7F-82D7-86E1ECBFAC26}" sibTransId="{A15DE2FC-2AFC-4888-8CF7-FEFD17157FC6}"/>
    <dgm:cxn modelId="{D4585E30-9D5D-489F-9545-B05C58225FB0}" type="presOf" srcId="{A64D5538-F87E-4631-B364-80FB7EC449A8}" destId="{AC27E7E2-B64C-4FF0-A26C-0C1A4CCB3E62}" srcOrd="0" destOrd="0" presId="urn:microsoft.com/office/officeart/2005/8/layout/cycle3"/>
    <dgm:cxn modelId="{AEB19F7D-B44D-49D0-B969-8A86EDEA4154}" type="presOf" srcId="{FBF96811-C786-4723-BD1A-F15C053E4D9B}" destId="{6796CBFE-0A88-4F37-ADB8-D435846080F6}" srcOrd="0" destOrd="0" presId="urn:microsoft.com/office/officeart/2005/8/layout/cycle3"/>
    <dgm:cxn modelId="{106A9A4D-B569-4F30-B773-7FB586537B08}" type="presOf" srcId="{91AB2317-4E92-43AC-BFBC-63197BE2396C}" destId="{349A008A-8F5C-4146-B883-72DAEA9AF797}" srcOrd="0" destOrd="0" presId="urn:microsoft.com/office/officeart/2005/8/layout/cycle3"/>
    <dgm:cxn modelId="{F5518BD6-A154-4602-8D6B-4A8B9ED86216}" type="presOf" srcId="{66BDC04E-FC32-49B4-A42B-1A84DC16855A}" destId="{C3D49908-CFB5-40A3-A033-BABD36F4CE17}" srcOrd="0" destOrd="0" presId="urn:microsoft.com/office/officeart/2005/8/layout/cycle3"/>
    <dgm:cxn modelId="{9BA30D1F-E59F-4AA7-B8D7-8112E926A460}" srcId="{FBF96811-C786-4723-BD1A-F15C053E4D9B}" destId="{B791DD0E-7007-4FA7-9443-ABEAF573A7AF}" srcOrd="7" destOrd="0" parTransId="{8DF0B55B-2237-4B0A-BD85-705D6AC8D11F}" sibTransId="{6771E944-CC6A-4DE0-A4DD-EBED1EDB7FD0}"/>
    <dgm:cxn modelId="{A71FE9BE-578F-433F-8C39-BD89789E2BA8}" srcId="{FBF96811-C786-4723-BD1A-F15C053E4D9B}" destId="{A64D5538-F87E-4631-B364-80FB7EC449A8}" srcOrd="6" destOrd="0" parTransId="{DCB3D978-4B75-4204-BC94-040DCEC19A96}" sibTransId="{F646038C-04F2-4225-9E7C-FDE2E9912F91}"/>
    <dgm:cxn modelId="{E99C4F46-B507-4BF6-8DE7-7ECA1537DC26}" type="presOf" srcId="{5839888E-A7AA-4F87-9F35-E55F1CD54196}" destId="{7C6098B8-D512-4927-9CDD-F69A9E9F9556}" srcOrd="0" destOrd="0" presId="urn:microsoft.com/office/officeart/2005/8/layout/cycle3"/>
    <dgm:cxn modelId="{72E80D99-4CCB-49D3-BC0E-A9BE4548E23C}" srcId="{FBF96811-C786-4723-BD1A-F15C053E4D9B}" destId="{5AF18000-1ADE-4BBE-ACB0-681F8B4081F3}" srcOrd="1" destOrd="0" parTransId="{D7F9B5EB-DCC7-4F8C-B2EB-04F8D61BF153}" sibTransId="{980C2CC8-F545-4D85-9039-A110AE8AE3C3}"/>
    <dgm:cxn modelId="{0F7A61F6-F363-4F7F-BF31-95055F35BC15}" type="presParOf" srcId="{6796CBFE-0A88-4F37-ADB8-D435846080F6}" destId="{A810831C-C7DF-4161-9409-E6BFD8B68043}" srcOrd="0" destOrd="0" presId="urn:microsoft.com/office/officeart/2005/8/layout/cycle3"/>
    <dgm:cxn modelId="{F6035437-6F92-41E9-BEB4-D0DB5A7C07BA}" type="presParOf" srcId="{A810831C-C7DF-4161-9409-E6BFD8B68043}" destId="{7C6098B8-D512-4927-9CDD-F69A9E9F9556}" srcOrd="0" destOrd="0" presId="urn:microsoft.com/office/officeart/2005/8/layout/cycle3"/>
    <dgm:cxn modelId="{BDB68F0C-A9BF-4A89-B567-DC818872D0D2}" type="presParOf" srcId="{A810831C-C7DF-4161-9409-E6BFD8B68043}" destId="{2D108BE2-8042-4B9F-9E44-F599DC4EAF11}" srcOrd="1" destOrd="0" presId="urn:microsoft.com/office/officeart/2005/8/layout/cycle3"/>
    <dgm:cxn modelId="{2656E7CF-4D31-45D6-817B-0E2AEEE8874D}" type="presParOf" srcId="{A810831C-C7DF-4161-9409-E6BFD8B68043}" destId="{9860DF65-276C-489A-9FF4-B49728A0C67F}" srcOrd="2" destOrd="0" presId="urn:microsoft.com/office/officeart/2005/8/layout/cycle3"/>
    <dgm:cxn modelId="{C2C05E0C-B377-41D1-A715-B6E8428B1A62}" type="presParOf" srcId="{A810831C-C7DF-4161-9409-E6BFD8B68043}" destId="{178A2E7D-7FE8-4FD6-B6E3-CCF0941C0AFC}" srcOrd="3" destOrd="0" presId="urn:microsoft.com/office/officeart/2005/8/layout/cycle3"/>
    <dgm:cxn modelId="{E88C62B1-4FBC-40BD-A826-C15881A5EBE8}" type="presParOf" srcId="{A810831C-C7DF-4161-9409-E6BFD8B68043}" destId="{349A008A-8F5C-4146-B883-72DAEA9AF797}" srcOrd="4" destOrd="0" presId="urn:microsoft.com/office/officeart/2005/8/layout/cycle3"/>
    <dgm:cxn modelId="{87845B6B-74AF-4B65-A365-7C433F7AD168}" type="presParOf" srcId="{A810831C-C7DF-4161-9409-E6BFD8B68043}" destId="{C3D49908-CFB5-40A3-A033-BABD36F4CE17}" srcOrd="5" destOrd="0" presId="urn:microsoft.com/office/officeart/2005/8/layout/cycle3"/>
    <dgm:cxn modelId="{1F65E719-CA0B-4CFB-8F97-832453F9BA9F}" type="presParOf" srcId="{A810831C-C7DF-4161-9409-E6BFD8B68043}" destId="{8E119413-EA34-4D57-9847-20968B5B8F78}" srcOrd="6" destOrd="0" presId="urn:microsoft.com/office/officeart/2005/8/layout/cycle3"/>
    <dgm:cxn modelId="{1FBD1396-A115-4932-8251-1DD19DD4C2D0}" type="presParOf" srcId="{A810831C-C7DF-4161-9409-E6BFD8B68043}" destId="{AC27E7E2-B64C-4FF0-A26C-0C1A4CCB3E62}" srcOrd="7" destOrd="0" presId="urn:microsoft.com/office/officeart/2005/8/layout/cycle3"/>
    <dgm:cxn modelId="{7575045D-53E6-40A5-99F9-111265F25BA4}" type="presParOf" srcId="{A810831C-C7DF-4161-9409-E6BFD8B68043}" destId="{3D973314-F039-4163-AF04-5E711701A933}" srcOrd="8" destOrd="0" presId="urn:microsoft.com/office/officeart/2005/8/layout/cycle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6657DB1-E103-49F9-9576-AACD0905BE0A}">
      <dsp:nvSpPr>
        <dsp:cNvPr id="0" name=""/>
        <dsp:cNvSpPr/>
      </dsp:nvSpPr>
      <dsp:spPr>
        <a:xfrm rot="10800000">
          <a:off x="316707" y="0"/>
          <a:ext cx="7608092" cy="461249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Сохранять спокойствие и уверенность в положительном результате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316707" y="0"/>
        <a:ext cx="7608092" cy="461249"/>
      </dsp:txXfrm>
    </dsp:sp>
    <dsp:sp modelId="{E5AD08D0-6121-4775-BC23-FFFA4E6FD59F}">
      <dsp:nvSpPr>
        <dsp:cNvPr id="0" name=""/>
        <dsp:cNvSpPr/>
      </dsp:nvSpPr>
      <dsp:spPr>
        <a:xfrm>
          <a:off x="4086" y="1479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54F951-EA47-4A27-85F9-4E9B9F0D0BB1}">
      <dsp:nvSpPr>
        <dsp:cNvPr id="0" name=""/>
        <dsp:cNvSpPr/>
      </dsp:nvSpPr>
      <dsp:spPr>
        <a:xfrm rot="10800000">
          <a:off x="380999" y="600618"/>
          <a:ext cx="7543800" cy="461249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Рассказывать ребенку об интересных событиях, которые ждут его в детском саду</a:t>
          </a:r>
        </a:p>
      </dsp:txBody>
      <dsp:txXfrm rot="10800000">
        <a:off x="380999" y="600618"/>
        <a:ext cx="7543800" cy="461249"/>
      </dsp:txXfrm>
    </dsp:sp>
    <dsp:sp modelId="{F3BF83DC-5197-4178-B200-A50BFBFAC6C6}">
      <dsp:nvSpPr>
        <dsp:cNvPr id="0" name=""/>
        <dsp:cNvSpPr/>
      </dsp:nvSpPr>
      <dsp:spPr>
        <a:xfrm>
          <a:off x="4086" y="609290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87252-F12D-4FD1-BED3-0D3151B95322}">
      <dsp:nvSpPr>
        <dsp:cNvPr id="0" name=""/>
        <dsp:cNvSpPr/>
      </dsp:nvSpPr>
      <dsp:spPr>
        <a:xfrm rot="10800000">
          <a:off x="456875" y="1217100"/>
          <a:ext cx="3569414" cy="450465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Не затягивать процесс расставания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456875" y="1217100"/>
        <a:ext cx="3569414" cy="450465"/>
      </dsp:txXfrm>
    </dsp:sp>
    <dsp:sp modelId="{081592B3-EA04-4373-B1A1-6496A571BDA4}">
      <dsp:nvSpPr>
        <dsp:cNvPr id="0" name=""/>
        <dsp:cNvSpPr/>
      </dsp:nvSpPr>
      <dsp:spPr>
        <a:xfrm>
          <a:off x="49482" y="1217100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14AA9E-B8F4-4E68-81EF-62637C9E26DD}">
      <dsp:nvSpPr>
        <dsp:cNvPr id="0" name=""/>
        <dsp:cNvSpPr/>
      </dsp:nvSpPr>
      <dsp:spPr>
        <a:xfrm rot="10800000">
          <a:off x="380999" y="2971799"/>
          <a:ext cx="7543800" cy="535317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Постепенно увеличивать время пребывания ребенка в детском саду 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380999" y="2971799"/>
        <a:ext cx="7543800" cy="535317"/>
      </dsp:txXfrm>
    </dsp:sp>
    <dsp:sp modelId="{159CE85F-5B1B-448E-B40F-BAC98D12D0CF}">
      <dsp:nvSpPr>
        <dsp:cNvPr id="0" name=""/>
        <dsp:cNvSpPr/>
      </dsp:nvSpPr>
      <dsp:spPr>
        <a:xfrm>
          <a:off x="4086" y="1824911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E1C222-1260-42EE-B899-55B5190A2BFB}">
      <dsp:nvSpPr>
        <dsp:cNvPr id="0" name=""/>
        <dsp:cNvSpPr/>
      </dsp:nvSpPr>
      <dsp:spPr>
        <a:xfrm rot="10800000">
          <a:off x="380666" y="1824910"/>
          <a:ext cx="3668227" cy="461249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Взять с собой любимую игрушку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380666" y="1824910"/>
        <a:ext cx="3668227" cy="461249"/>
      </dsp:txXfrm>
    </dsp:sp>
    <dsp:sp modelId="{B3B57F8F-9C80-4B1B-B5B5-4FC7135B3832}">
      <dsp:nvSpPr>
        <dsp:cNvPr id="0" name=""/>
        <dsp:cNvSpPr/>
      </dsp:nvSpPr>
      <dsp:spPr>
        <a:xfrm>
          <a:off x="5448" y="2432721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9EEB85-C968-4C99-B882-243BB32F6DDD}">
      <dsp:nvSpPr>
        <dsp:cNvPr id="0" name=""/>
        <dsp:cNvSpPr/>
      </dsp:nvSpPr>
      <dsp:spPr>
        <a:xfrm rot="10800000">
          <a:off x="381011" y="2438398"/>
          <a:ext cx="3665189" cy="450465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Одеть ребенка в удобную одежду, иметь запасную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381011" y="2438398"/>
        <a:ext cx="3665189" cy="450465"/>
      </dsp:txXfrm>
    </dsp:sp>
    <dsp:sp modelId="{77269C10-CDF4-4362-88E0-34644EAA47B4}">
      <dsp:nvSpPr>
        <dsp:cNvPr id="0" name=""/>
        <dsp:cNvSpPr/>
      </dsp:nvSpPr>
      <dsp:spPr>
        <a:xfrm>
          <a:off x="0" y="3015426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6B3CC5-2B39-4888-8D7C-5BB2AD6A050D}">
      <dsp:nvSpPr>
        <dsp:cNvPr id="0" name=""/>
        <dsp:cNvSpPr/>
      </dsp:nvSpPr>
      <dsp:spPr>
        <a:xfrm rot="10800000">
          <a:off x="228554" y="3657600"/>
          <a:ext cx="7696245" cy="475742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Беседовать и советоваться с педагогами ДОУ 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228554" y="3657600"/>
        <a:ext cx="7696245" cy="475742"/>
      </dsp:txXfrm>
    </dsp:sp>
    <dsp:sp modelId="{663EBB86-E123-413C-ABF3-20DCB84AB2B8}">
      <dsp:nvSpPr>
        <dsp:cNvPr id="0" name=""/>
        <dsp:cNvSpPr/>
      </dsp:nvSpPr>
      <dsp:spPr>
        <a:xfrm>
          <a:off x="4086" y="3655584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007FC-7199-459C-AA22-5B20558D3A27}">
      <dsp:nvSpPr>
        <dsp:cNvPr id="0" name=""/>
        <dsp:cNvSpPr/>
      </dsp:nvSpPr>
      <dsp:spPr>
        <a:xfrm rot="10800000">
          <a:off x="165919" y="4270641"/>
          <a:ext cx="7758880" cy="461249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С пониманием относиться к изменениям в поведении ребенка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165919" y="4270641"/>
        <a:ext cx="7758880" cy="461249"/>
      </dsp:txXfrm>
    </dsp:sp>
    <dsp:sp modelId="{580E29A7-FDAD-43CC-91B0-C358894AB8FE}">
      <dsp:nvSpPr>
        <dsp:cNvPr id="0" name=""/>
        <dsp:cNvSpPr/>
      </dsp:nvSpPr>
      <dsp:spPr>
        <a:xfrm>
          <a:off x="4086" y="4194664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70892D-9362-4319-A196-8817A680FECF}">
      <dsp:nvSpPr>
        <dsp:cNvPr id="0" name=""/>
        <dsp:cNvSpPr/>
      </dsp:nvSpPr>
      <dsp:spPr>
        <a:xfrm rot="10800000">
          <a:off x="165919" y="4878452"/>
          <a:ext cx="7758880" cy="461249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Соблюдать дома режим дня как в детском саду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165919" y="4878452"/>
        <a:ext cx="7758880" cy="461249"/>
      </dsp:txXfrm>
    </dsp:sp>
    <dsp:sp modelId="{BEC298A1-75C6-49F9-BD9F-4952D39F3868}">
      <dsp:nvSpPr>
        <dsp:cNvPr id="0" name=""/>
        <dsp:cNvSpPr/>
      </dsp:nvSpPr>
      <dsp:spPr>
        <a:xfrm>
          <a:off x="4086" y="4802475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26C9C5-1AC5-45F6-9664-91625F2018B6}">
      <dsp:nvSpPr>
        <dsp:cNvPr id="0" name=""/>
        <dsp:cNvSpPr/>
      </dsp:nvSpPr>
      <dsp:spPr>
        <a:xfrm rot="10800000">
          <a:off x="165919" y="5410285"/>
          <a:ext cx="7758880" cy="461249"/>
        </a:xfrm>
        <a:prstGeom prst="homePlat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rgbClr val="AD13A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398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altLang="zh-CN" sz="1600" b="1" kern="1200" dirty="0" smtClean="0">
              <a:solidFill>
                <a:srgbClr val="002060"/>
              </a:solidFill>
            </a:rPr>
            <a:t>Играть дома вместе с детьми</a:t>
          </a: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165919" y="5410285"/>
        <a:ext cx="7758880" cy="461249"/>
      </dsp:txXfrm>
    </dsp:sp>
    <dsp:sp modelId="{EB4A3773-BC91-4EA9-B32F-5C1C4B9A2B81}">
      <dsp:nvSpPr>
        <dsp:cNvPr id="0" name=""/>
        <dsp:cNvSpPr/>
      </dsp:nvSpPr>
      <dsp:spPr>
        <a:xfrm>
          <a:off x="4086" y="5410285"/>
          <a:ext cx="461249" cy="461249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108BE2-8042-4B9F-9E44-F599DC4EAF11}">
      <dsp:nvSpPr>
        <dsp:cNvPr id="0" name=""/>
        <dsp:cNvSpPr/>
      </dsp:nvSpPr>
      <dsp:spPr>
        <a:xfrm>
          <a:off x="1210045" y="17631"/>
          <a:ext cx="6884571" cy="6884571"/>
        </a:xfrm>
        <a:prstGeom prst="circularArrow">
          <a:avLst>
            <a:gd name="adj1" fmla="val 5544"/>
            <a:gd name="adj2" fmla="val 330680"/>
            <a:gd name="adj3" fmla="val 14632751"/>
            <a:gd name="adj4" fmla="val 1688359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6098B8-D512-4927-9CDD-F69A9E9F9556}">
      <dsp:nvSpPr>
        <dsp:cNvPr id="0" name=""/>
        <dsp:cNvSpPr/>
      </dsp:nvSpPr>
      <dsp:spPr>
        <a:xfrm>
          <a:off x="3594680" y="2015"/>
          <a:ext cx="1964531" cy="982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Наблюдение за ребенком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3594680" y="2015"/>
        <a:ext cx="1964531" cy="982265"/>
      </dsp:txXfrm>
    </dsp:sp>
    <dsp:sp modelId="{9860DF65-276C-489A-9FF4-B49728A0C67F}">
      <dsp:nvSpPr>
        <dsp:cNvPr id="0" name=""/>
        <dsp:cNvSpPr/>
      </dsp:nvSpPr>
      <dsp:spPr>
        <a:xfrm>
          <a:off x="6119369" y="1373641"/>
          <a:ext cx="2278306" cy="982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Индивидуальный подход к ребенку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6119369" y="1373641"/>
        <a:ext cx="2278306" cy="982265"/>
      </dsp:txXfrm>
    </dsp:sp>
    <dsp:sp modelId="{178A2E7D-7FE8-4FD6-B6E3-CCF0941C0AFC}">
      <dsp:nvSpPr>
        <dsp:cNvPr id="0" name=""/>
        <dsp:cNvSpPr/>
      </dsp:nvSpPr>
      <dsp:spPr>
        <a:xfrm>
          <a:off x="6089648" y="4781542"/>
          <a:ext cx="2285692" cy="982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Консультации невропатолога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089648" y="4781542"/>
        <a:ext cx="2285692" cy="982265"/>
      </dsp:txXfrm>
    </dsp:sp>
    <dsp:sp modelId="{349A008A-8F5C-4146-B883-72DAEA9AF797}">
      <dsp:nvSpPr>
        <dsp:cNvPr id="0" name=""/>
        <dsp:cNvSpPr/>
      </dsp:nvSpPr>
      <dsp:spPr>
        <a:xfrm>
          <a:off x="1216014" y="4773233"/>
          <a:ext cx="1964531" cy="982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Коррекционно-развивающие занятия с психологом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216014" y="4773233"/>
        <a:ext cx="1964531" cy="982265"/>
      </dsp:txXfrm>
    </dsp:sp>
    <dsp:sp modelId="{C3D49908-CFB5-40A3-A033-BABD36F4CE17}">
      <dsp:nvSpPr>
        <dsp:cNvPr id="0" name=""/>
        <dsp:cNvSpPr/>
      </dsp:nvSpPr>
      <dsp:spPr>
        <a:xfrm>
          <a:off x="3575051" y="5695954"/>
          <a:ext cx="2154285" cy="982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Взаимодействие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smtClean="0">
              <a:solidFill>
                <a:schemeClr val="tx1"/>
              </a:solidFill>
            </a:rPr>
            <a:t>всех</a:t>
          </a:r>
          <a:r>
            <a:rPr lang="ru-RU" sz="1800" b="1" kern="1200" dirty="0" smtClean="0">
              <a:solidFill>
                <a:schemeClr val="tx1"/>
              </a:solidFill>
            </a:rPr>
            <a:t> </a:t>
          </a:r>
          <a:r>
            <a:rPr lang="ru-RU" sz="1600" b="1" kern="1200" dirty="0" smtClean="0">
              <a:solidFill>
                <a:schemeClr val="tx1"/>
              </a:solidFill>
            </a:rPr>
            <a:t>специалистов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3575051" y="5695954"/>
        <a:ext cx="2154285" cy="982265"/>
      </dsp:txXfrm>
    </dsp:sp>
    <dsp:sp modelId="{8E119413-EA34-4D57-9847-20968B5B8F78}">
      <dsp:nvSpPr>
        <dsp:cNvPr id="0" name=""/>
        <dsp:cNvSpPr/>
      </dsp:nvSpPr>
      <dsp:spPr>
        <a:xfrm>
          <a:off x="6470660" y="3181343"/>
          <a:ext cx="2362014" cy="982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Консультации психолога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6470660" y="3181343"/>
        <a:ext cx="2362014" cy="982265"/>
      </dsp:txXfrm>
    </dsp:sp>
    <dsp:sp modelId="{AC27E7E2-B64C-4FF0-A26C-0C1A4CCB3E62}">
      <dsp:nvSpPr>
        <dsp:cNvPr id="0" name=""/>
        <dsp:cNvSpPr/>
      </dsp:nvSpPr>
      <dsp:spPr>
        <a:xfrm>
          <a:off x="498559" y="3150783"/>
          <a:ext cx="2305475" cy="982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Выбор индивидуального плана адаптации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98559" y="3150783"/>
        <a:ext cx="2305475" cy="982265"/>
      </dsp:txXfrm>
    </dsp:sp>
    <dsp:sp modelId="{3D973314-F039-4163-AF04-5E711701A933}">
      <dsp:nvSpPr>
        <dsp:cNvPr id="0" name=""/>
        <dsp:cNvSpPr/>
      </dsp:nvSpPr>
      <dsp:spPr>
        <a:xfrm>
          <a:off x="985227" y="1346297"/>
          <a:ext cx="2153263" cy="982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Использование психологических приемов 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985227" y="1346297"/>
        <a:ext cx="2153263" cy="9822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21640A-CA89-498E-88FD-2328DB682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D6C527-096A-4E49-81FA-95455A7BEEB0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E5F32D-6F97-49E8-A8B6-2AB5F57BCD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BEB7F-0801-44B7-BCCD-996B1A95D7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5CDF76-BC76-484A-8750-EAFF64623A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3799D-5374-44BE-BFD5-EC5754643F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DDB68-04D6-44C6-A2BE-BFCCC9C0A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0AA4D-2625-45F3-8394-B8AB82EA66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CDF5A2-9CA0-4329-ABAB-6E871A3610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F9936-4D87-438E-89A2-8957EFC80C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9FD7F-BD69-47D2-B384-140D1CBA31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D72758-4A39-40B5-A38C-C30869172C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C0829-441A-4F4A-BF0C-EAE029BC22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30537-C568-4EF5-A02D-A5A54678EF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9C3688-2995-4BB0-816B-B5DE42F16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B68F4-0B65-492D-9941-43265783E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CBDFC7-1F73-4A8B-B256-5129B52F2A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BB4BF-B641-4DF5-A2C1-C85AA5949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AC0C2-8AD0-4F05-89FA-35F6313F0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175FF6F-B7FA-4FE9-BC14-3667D3BA19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microsoft.com/office/2007/relationships/diagramDrawing" Target="../diagrams/drawing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МБДОУ «ДЕТСКИЙ САД №9 «ТАБАРАК» г. ГУДЕРМЕС</a:t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>ГУДЕРМЕССКОГО МУНИЦИПАЛЬНОГО РАЙОНА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4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latin typeface="Times New Roman" pitchFamily="18" charset="0"/>
              </a:rPr>
              <a:t/>
            </a:r>
            <a:br>
              <a:rPr lang="ru-RU" sz="1400" b="1" dirty="0" smtClean="0">
                <a:latin typeface="Times New Roman" pitchFamily="18" charset="0"/>
              </a:rPr>
            </a:br>
            <a:endParaRPr lang="ru-RU" sz="1400" b="1" dirty="0" smtClean="0">
              <a:latin typeface="Times New Roman" pitchFamily="18" charset="0"/>
            </a:endParaRPr>
          </a:p>
        </p:txBody>
      </p:sp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4724400" y="5181600"/>
            <a:ext cx="4114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2" name="Rectangle 9"/>
          <p:cNvSpPr>
            <a:spLocks noChangeArrowheads="1"/>
          </p:cNvSpPr>
          <p:nvPr/>
        </p:nvSpPr>
        <p:spPr bwMode="auto">
          <a:xfrm>
            <a:off x="4038600" y="51816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Воспитатель </a:t>
            </a:r>
          </a:p>
          <a:p>
            <a:r>
              <a:rPr lang="ru-RU" sz="2000" b="1" i="1" dirty="0" err="1" smtClean="0">
                <a:solidFill>
                  <a:srgbClr val="002060"/>
                </a:solidFill>
              </a:rPr>
              <a:t>Едилова</a:t>
            </a:r>
            <a:r>
              <a:rPr lang="ru-RU" sz="2000" b="1" i="1" dirty="0" smtClean="0">
                <a:solidFill>
                  <a:srgbClr val="002060"/>
                </a:solidFill>
              </a:rPr>
              <a:t> Линда </a:t>
            </a:r>
            <a:r>
              <a:rPr lang="ru-RU" sz="2000" b="1" i="1" dirty="0" err="1" smtClean="0">
                <a:solidFill>
                  <a:srgbClr val="002060"/>
                </a:solidFill>
              </a:rPr>
              <a:t>Вахидовна</a:t>
            </a:r>
            <a:endParaRPr lang="ru-RU" sz="2000" b="1" i="1" dirty="0">
              <a:solidFill>
                <a:srgbClr val="002060"/>
              </a:solidFill>
            </a:endParaRPr>
          </a:p>
          <a:p>
            <a:pPr algn="ctr"/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62001" y="1600200"/>
            <a:ext cx="7848600" cy="175432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i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AD13A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cs typeface="Arial" charset="0"/>
              </a:rPr>
              <a:t>В детский сад </a:t>
            </a:r>
          </a:p>
          <a:p>
            <a:pPr algn="ctr">
              <a:defRPr/>
            </a:pPr>
            <a:r>
              <a:rPr lang="ru-RU" sz="5400" b="1" i="1" dirty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AD13A6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cs typeface="Arial" charset="0"/>
              </a:rPr>
              <a:t>с радостью! </a:t>
            </a:r>
            <a:endParaRPr lang="ru-RU" sz="5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AD13A6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9" name="Рисунок 8" descr="шарики-улыбки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09600" y="4152900"/>
            <a:ext cx="2286000" cy="22860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sp>
        <p:nvSpPr>
          <p:cNvPr id="2055" name="TextBox 9"/>
          <p:cNvSpPr txBox="1">
            <a:spLocks noChangeArrowheads="1"/>
          </p:cNvSpPr>
          <p:nvPr/>
        </p:nvSpPr>
        <p:spPr bwMode="auto">
          <a:xfrm>
            <a:off x="2590800" y="3429000"/>
            <a:ext cx="419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</a:rPr>
              <a:t>Консультация для родителей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Текст 5"/>
          <p:cNvSpPr>
            <a:spLocks noGrp="1"/>
          </p:cNvSpPr>
          <p:nvPr>
            <p:ph type="body" sz="half" idx="2"/>
          </p:nvPr>
        </p:nvSpPr>
        <p:spPr>
          <a:xfrm>
            <a:off x="228600" y="4267200"/>
            <a:ext cx="8534400" cy="2362200"/>
          </a:xfrm>
        </p:spPr>
        <p:txBody>
          <a:bodyPr/>
          <a:lstStyle/>
          <a:p>
            <a:pPr algn="ctr"/>
            <a:r>
              <a:rPr lang="ru-RU" sz="2800" b="1" smtClean="0"/>
              <a:t>В 3-4 года можно уже использовать сказки, рассказанные тихим голосом, в которых текст чередуется с релаксационными установками.</a:t>
            </a:r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981200" y="457200"/>
            <a:ext cx="5111750" cy="3578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>
                <a:solidFill>
                  <a:schemeClr val="accent2"/>
                </a:solidFill>
              </a:rPr>
              <a:t>Для Вас, родители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133600"/>
            <a:ext cx="8229600" cy="21859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b="1" smtClean="0"/>
              <a:t>     С целью установления взаимодействия с семьей для родителей проводятся индивидуальные консультации специалистов, семинары-тренинги и круглые столы.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228600"/>
            <a:ext cx="2446338" cy="27432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400800" y="228600"/>
            <a:ext cx="2286000" cy="27432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29000" y="228600"/>
            <a:ext cx="2286000" cy="27432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304800" y="3276600"/>
            <a:ext cx="26670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2060"/>
                </a:solidFill>
              </a:rPr>
              <a:t>Мята перечная </a:t>
            </a:r>
            <a:r>
              <a:rPr lang="ru-RU" sz="2000" b="1" dirty="0">
                <a:solidFill>
                  <a:schemeClr val="tx1"/>
                </a:solidFill>
              </a:rPr>
              <a:t>– </a:t>
            </a:r>
          </a:p>
          <a:p>
            <a:pPr algn="ctr">
              <a:lnSpc>
                <a:spcPct val="80000"/>
              </a:lnSpc>
              <a:defRPr/>
            </a:pPr>
            <a:r>
              <a:rPr lang="ru-RU" sz="1400" b="1" dirty="0">
                <a:solidFill>
                  <a:schemeClr val="tx1"/>
                </a:solidFill>
              </a:rPr>
              <a:t>оказывает успокаивающее и болеутоляющее действие, расслабляет гладкую мускулатуру, оказывает </a:t>
            </a:r>
            <a:r>
              <a:rPr lang="ru-RU" sz="1400" b="1" dirty="0" err="1">
                <a:solidFill>
                  <a:schemeClr val="tx1"/>
                </a:solidFill>
              </a:rPr>
              <a:t>общетонизирующее</a:t>
            </a:r>
            <a:r>
              <a:rPr lang="ru-RU" sz="1400" b="1" dirty="0">
                <a:solidFill>
                  <a:schemeClr val="tx1"/>
                </a:solidFill>
              </a:rPr>
              <a:t> и </a:t>
            </a:r>
            <a:r>
              <a:rPr lang="ru-RU" sz="1400" b="1" dirty="0" err="1">
                <a:solidFill>
                  <a:schemeClr val="tx1"/>
                </a:solidFill>
              </a:rPr>
              <a:t>антидепрессивное</a:t>
            </a:r>
            <a:r>
              <a:rPr lang="ru-RU" sz="1400" b="1" dirty="0">
                <a:solidFill>
                  <a:schemeClr val="tx1"/>
                </a:solidFill>
              </a:rPr>
              <a:t> действие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3276600"/>
            <a:ext cx="2743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2060"/>
                </a:solidFill>
              </a:rPr>
              <a:t>Мелисса лекарственная</a:t>
            </a:r>
            <a:r>
              <a:rPr lang="ru-RU" sz="1600" b="1" dirty="0">
                <a:solidFill>
                  <a:schemeClr val="tx1"/>
                </a:solidFill>
              </a:rPr>
              <a:t> – </a:t>
            </a:r>
          </a:p>
          <a:p>
            <a:pPr algn="ctr">
              <a:lnSpc>
                <a:spcPct val="80000"/>
              </a:lnSpc>
              <a:defRPr/>
            </a:pPr>
            <a:endParaRPr lang="ru-RU" sz="1600" b="1" dirty="0">
              <a:solidFill>
                <a:schemeClr val="tx1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ru-RU" sz="1600" b="1" dirty="0">
                <a:solidFill>
                  <a:schemeClr val="tx1"/>
                </a:solidFill>
              </a:rPr>
              <a:t>оказывает седативное, спазмолитическое и противосудорожное действие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172200" y="3276600"/>
            <a:ext cx="27432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002060"/>
                </a:solidFill>
              </a:rPr>
              <a:t>Валериана лекарственная –</a:t>
            </a:r>
            <a:r>
              <a:rPr lang="ru-RU" sz="1600" b="1" dirty="0">
                <a:solidFill>
                  <a:srgbClr val="002060"/>
                </a:solidFill>
              </a:rPr>
              <a:t> </a:t>
            </a:r>
            <a:r>
              <a:rPr lang="ru-RU" sz="1400" b="1" dirty="0">
                <a:solidFill>
                  <a:schemeClr val="tx1"/>
                </a:solidFill>
              </a:rPr>
              <a:t>способствует снижению возбудимости, усилению тормозных процессов, обладает спазмолитическим действием</a:t>
            </a: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381000" y="5410200"/>
            <a:ext cx="8382000" cy="9144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rgbClr val="002060"/>
                </a:solidFill>
              </a:rPr>
              <a:t>Перечень трав, обладающих седативными свойствами и смягчающих синдром адаптации</a:t>
            </a: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2000" y="1143000"/>
            <a:ext cx="6222858" cy="2308324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Спасибо </a:t>
            </a:r>
          </a:p>
          <a:p>
            <a:pPr algn="ctr">
              <a:defRPr/>
            </a:pPr>
            <a:r>
              <a:rPr lang="ru-RU" sz="7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за внимание!</a:t>
            </a:r>
          </a:p>
        </p:txBody>
      </p:sp>
      <p:pic>
        <p:nvPicPr>
          <p:cNvPr id="17411" name="Рисунок 2" descr="колобок улыбается.gif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19800" y="3810000"/>
            <a:ext cx="2387600" cy="213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636905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b="1" smtClean="0">
                <a:solidFill>
                  <a:srgbClr val="002060"/>
                </a:solidFill>
              </a:rPr>
              <a:t>Адаптация</a:t>
            </a:r>
            <a:r>
              <a:rPr lang="en-US" b="1" smtClean="0">
                <a:solidFill>
                  <a:srgbClr val="002060"/>
                </a:solidFill>
              </a:rPr>
              <a:t>-</a:t>
            </a:r>
            <a:r>
              <a:rPr lang="ru-RU" b="1" smtClean="0">
                <a:solidFill>
                  <a:srgbClr val="002060"/>
                </a:solidFill>
              </a:rPr>
              <a:t>приспособление организма к изменяющимся внешним условиям.          </a:t>
            </a:r>
            <a:r>
              <a:rPr lang="ru-RU" sz="2800" b="1" smtClean="0">
                <a:solidFill>
                  <a:srgbClr val="002060"/>
                </a:solidFill>
              </a:rPr>
              <a:t>(С.И.Ожегов</a:t>
            </a:r>
            <a:r>
              <a:rPr lang="ru-RU" sz="2800" b="1" smtClean="0">
                <a:solidFill>
                  <a:srgbClr val="006600"/>
                </a:solidFill>
              </a:rPr>
              <a:t>) </a:t>
            </a:r>
          </a:p>
          <a:p>
            <a:pPr algn="r" eaLnBrk="1" hangingPunct="1">
              <a:buFontTx/>
              <a:buNone/>
            </a:pPr>
            <a:endParaRPr lang="ru-RU" b="1" smtClean="0">
              <a:solidFill>
                <a:srgbClr val="006600"/>
              </a:solidFill>
            </a:endParaRPr>
          </a:p>
          <a:p>
            <a:pPr algn="r" eaLnBrk="1" hangingPunct="1">
              <a:buFontTx/>
              <a:buNone/>
            </a:pPr>
            <a:endParaRPr lang="ru-RU" b="1" smtClean="0">
              <a:solidFill>
                <a:srgbClr val="006600"/>
              </a:solidFill>
            </a:endParaRP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77" b="3572"/>
          <a:stretch>
            <a:fillRect/>
          </a:stretch>
        </p:blipFill>
        <p:spPr bwMode="auto">
          <a:xfrm>
            <a:off x="1143000" y="19050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F:\картины\8c4831f07b2bt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600" y="3429000"/>
            <a:ext cx="3276600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81000" y="609600"/>
            <a:ext cx="8382000" cy="304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2060"/>
                </a:solidFill>
              </a:rPr>
              <a:t>       К двум годам жизни у ребенка складывается свой мир, в котором он чувствует себя уверенно и защищенно. Изменение социальных стереотипов нарушает состояние малыша, требует напряжения адаптационных механизмов. Типичной картиной состояния, когда ребенок остается один на один в изменившихся условиях, является его приход в дошкольное учреждение.</a:t>
            </a:r>
          </a:p>
          <a:p>
            <a:pPr algn="r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002060"/>
                </a:solidFill>
              </a:rPr>
              <a:t>(Г.Б.Рогова)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"/>
          <p:cNvSpPr>
            <a:spLocks noChangeArrowheads="1"/>
          </p:cNvSpPr>
          <p:nvPr/>
        </p:nvSpPr>
        <p:spPr bwMode="auto">
          <a:xfrm>
            <a:off x="914400" y="1447800"/>
            <a:ext cx="7696200" cy="1219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6600"/>
                </a:solidFill>
              </a:rPr>
              <a:t>Легкая адаптация</a:t>
            </a:r>
            <a:endParaRPr lang="ru-RU" sz="3200">
              <a:solidFill>
                <a:srgbClr val="262626"/>
              </a:solidFill>
            </a:endParaRPr>
          </a:p>
        </p:txBody>
      </p:sp>
      <p:sp>
        <p:nvSpPr>
          <p:cNvPr id="5123" name="AutoShape 5"/>
          <p:cNvSpPr>
            <a:spLocks noChangeArrowheads="1"/>
          </p:cNvSpPr>
          <p:nvPr/>
        </p:nvSpPr>
        <p:spPr bwMode="auto">
          <a:xfrm>
            <a:off x="990600" y="2895600"/>
            <a:ext cx="7543800" cy="1295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80000"/>
              </a:lnSpc>
            </a:pPr>
            <a:endParaRPr lang="ru-RU" sz="3200" b="1">
              <a:solidFill>
                <a:srgbClr val="0066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3200" b="1">
                <a:solidFill>
                  <a:srgbClr val="006600"/>
                </a:solidFill>
              </a:rPr>
              <a:t>Среднетяжелая </a:t>
            </a:r>
            <a:endParaRPr lang="ru-RU" sz="3200">
              <a:solidFill>
                <a:schemeClr val="accent2"/>
              </a:solidFill>
            </a:endParaRPr>
          </a:p>
          <a:p>
            <a:pPr algn="ctr"/>
            <a:endParaRPr lang="ru-RU" sz="3200"/>
          </a:p>
        </p:txBody>
      </p:sp>
      <p:sp>
        <p:nvSpPr>
          <p:cNvPr id="5124" name="AutoShape 6"/>
          <p:cNvSpPr>
            <a:spLocks noChangeArrowheads="1"/>
          </p:cNvSpPr>
          <p:nvPr/>
        </p:nvSpPr>
        <p:spPr bwMode="auto">
          <a:xfrm>
            <a:off x="914400" y="4572000"/>
            <a:ext cx="7696200" cy="16002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>
                <a:solidFill>
                  <a:srgbClr val="006600"/>
                </a:solidFill>
              </a:rPr>
              <a:t>Тяжелая</a:t>
            </a:r>
            <a:r>
              <a:rPr lang="ru-RU" sz="3200" b="1">
                <a:solidFill>
                  <a:schemeClr val="accent2"/>
                </a:solidFill>
              </a:rPr>
              <a:t> </a:t>
            </a:r>
            <a:endParaRPr lang="ru-RU" sz="3200">
              <a:solidFill>
                <a:srgbClr val="262626"/>
              </a:solidFill>
            </a:endParaRPr>
          </a:p>
        </p:txBody>
      </p:sp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914400" y="381000"/>
            <a:ext cx="76200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600" b="1">
                <a:solidFill>
                  <a:schemeClr val="accent2"/>
                </a:solidFill>
              </a:rPr>
              <a:t>Классификация адаптации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096963"/>
          </a:xfrm>
        </p:spPr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</a:rPr>
              <a:t>Проявления периода адаптации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82000" cy="3267075"/>
          </a:xfrm>
        </p:spPr>
        <p:txBody>
          <a:bodyPr/>
          <a:lstStyle/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Повышение заболеваемости</a:t>
            </a:r>
          </a:p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Нарушение сна</a:t>
            </a:r>
          </a:p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Снижение аппетита</a:t>
            </a:r>
          </a:p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Поведенческие реакции (капризы, утомляемость, привязанность к взрослым)</a:t>
            </a:r>
          </a:p>
          <a:p>
            <a:pPr eaLnBrk="1" hangingPunct="1"/>
            <a:r>
              <a:rPr lang="ru-RU" sz="2800" b="1" smtClean="0">
                <a:solidFill>
                  <a:srgbClr val="006600"/>
                </a:solidFill>
              </a:rPr>
              <a:t>Обострение аллергических проявлений</a:t>
            </a:r>
          </a:p>
        </p:txBody>
      </p:sp>
      <p:pic>
        <p:nvPicPr>
          <p:cNvPr id="6148" name="Рисунок 3" descr="адаптация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867400" y="4648200"/>
            <a:ext cx="3048000" cy="1951038"/>
          </a:xfrm>
          <a:prstGeom prst="rect">
            <a:avLst/>
          </a:prstGeom>
          <a:noFill/>
          <a:ln w="12700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хема 4"/>
          <p:cNvGraphicFramePr/>
          <p:nvPr/>
        </p:nvGraphicFramePr>
        <p:xfrm>
          <a:off x="609600" y="762000"/>
          <a:ext cx="83058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1" name="Рисунок 6" descr="маленький ребенок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00800" y="1828800"/>
            <a:ext cx="1447800" cy="1857375"/>
          </a:xfrm>
          <a:prstGeom prst="rect">
            <a:avLst/>
          </a:prstGeom>
          <a:noFill/>
          <a:ln w="28575">
            <a:solidFill>
              <a:srgbClr val="AD13A6"/>
            </a:solidFill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62000" y="0"/>
            <a:ext cx="767434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zh-CN" sz="3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Чтобы адаптация прошла успешно:</a:t>
            </a:r>
            <a:endParaRPr lang="ru-RU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870" y="115615"/>
            <a:ext cx="8545480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4349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РАЗВИВАЮЩИЕ ИГРУШКИ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4349C"/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ДЛЯ ДЕТЕЙ РАННЕГО ВОЗРАСТА</a:t>
            </a:r>
          </a:p>
        </p:txBody>
      </p:sp>
      <p:sp>
        <p:nvSpPr>
          <p:cNvPr id="6" name="Пятиугольник 5"/>
          <p:cNvSpPr/>
          <p:nvPr/>
        </p:nvSpPr>
        <p:spPr>
          <a:xfrm>
            <a:off x="152400" y="2209800"/>
            <a:ext cx="4316413" cy="1444625"/>
          </a:xfrm>
          <a:prstGeom prst="homePlate">
            <a:avLst/>
          </a:prstGeom>
          <a:solidFill>
            <a:srgbClr val="0070C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/>
              <a:t>Дети раннего возраста любят  с игрушкой действовать, поэтому она должна разбираться, собираться, изменяться.</a:t>
            </a:r>
          </a:p>
        </p:txBody>
      </p:sp>
      <p:pic>
        <p:nvPicPr>
          <p:cNvPr id="7" name="Рисунок 6" descr="домик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470367">
            <a:off x="6542088" y="4357688"/>
            <a:ext cx="2209800" cy="1808162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8" name="Рисунок 7" descr="каталка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25" y="4429125"/>
            <a:ext cx="2232025" cy="187483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0" name="Рисунок 9" descr="лабиринт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89503">
            <a:off x="250825" y="4076700"/>
            <a:ext cx="2333625" cy="21605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1" name="Рисунок 10" descr="сундучок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781800" y="1752600"/>
            <a:ext cx="2197100" cy="2087563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2" name="Рисунок 11" descr="кубики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rot="-678948">
            <a:off x="4514850" y="1782763"/>
            <a:ext cx="2062163" cy="19526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8201" name="TextBox 8"/>
          <p:cNvSpPr txBox="1">
            <a:spLocks noChangeArrowheads="1"/>
          </p:cNvSpPr>
          <p:nvPr/>
        </p:nvSpPr>
        <p:spPr bwMode="auto">
          <a:xfrm>
            <a:off x="6858000" y="3857625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cs typeface="Arial" charset="0"/>
              </a:rPr>
              <a:t>шнуровки</a:t>
            </a:r>
          </a:p>
        </p:txBody>
      </p:sp>
      <p:sp>
        <p:nvSpPr>
          <p:cNvPr id="8202" name="TextBox 12"/>
          <p:cNvSpPr txBox="1">
            <a:spLocks noChangeArrowheads="1"/>
          </p:cNvSpPr>
          <p:nvPr/>
        </p:nvSpPr>
        <p:spPr bwMode="auto">
          <a:xfrm rot="180643">
            <a:off x="439738" y="6278563"/>
            <a:ext cx="17859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cs typeface="Arial" charset="0"/>
              </a:rPr>
              <a:t>лабиринт</a:t>
            </a:r>
          </a:p>
        </p:txBody>
      </p:sp>
      <p:sp>
        <p:nvSpPr>
          <p:cNvPr id="8203" name="TextBox 13"/>
          <p:cNvSpPr txBox="1">
            <a:spLocks noChangeArrowheads="1"/>
          </p:cNvSpPr>
          <p:nvPr/>
        </p:nvSpPr>
        <p:spPr bwMode="auto">
          <a:xfrm rot="409648">
            <a:off x="5940425" y="6132513"/>
            <a:ext cx="28575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cs typeface="Arial" charset="0"/>
              </a:rPr>
              <a:t>логический домик</a:t>
            </a:r>
          </a:p>
        </p:txBody>
      </p:sp>
      <p:sp>
        <p:nvSpPr>
          <p:cNvPr id="8204" name="TextBox 14"/>
          <p:cNvSpPr txBox="1">
            <a:spLocks noChangeArrowheads="1"/>
          </p:cNvSpPr>
          <p:nvPr/>
        </p:nvSpPr>
        <p:spPr bwMode="auto">
          <a:xfrm>
            <a:off x="2928938" y="6286500"/>
            <a:ext cx="3143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solidFill>
                  <a:srgbClr val="002060"/>
                </a:solidFill>
                <a:cs typeface="Arial" charset="0"/>
              </a:rPr>
              <a:t>музыкальная черепаха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6350" y="1905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Скругленный прямоугольник 2"/>
          <p:cNvSpPr/>
          <p:nvPr/>
        </p:nvSpPr>
        <p:spPr>
          <a:xfrm>
            <a:off x="3429000" y="2667000"/>
            <a:ext cx="2438400" cy="1600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Психологическое сопровождение детей в период адаптации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chemeClr val="accent2"/>
                </a:solidFill>
              </a:rPr>
              <a:t>Использование приемов релаксации в период адаптации</a:t>
            </a:r>
            <a:r>
              <a:rPr lang="ru-RU" sz="3600" b="1" smtClean="0"/>
              <a:t>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5715000" cy="4724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smtClean="0"/>
              <a:t>      </a:t>
            </a:r>
            <a:r>
              <a:rPr lang="ru-RU" sz="2800" smtClean="0"/>
              <a:t>Обучение релаксации начинается с формирования у детей умения осознавать и ощущать напряжение и расслабление собственных мышц.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      Для детей </a:t>
            </a:r>
            <a:r>
              <a:rPr lang="ru-RU" sz="2800" b="1" smtClean="0"/>
              <a:t>младшего возраста (2-3 года)</a:t>
            </a:r>
            <a:r>
              <a:rPr lang="ru-RU" sz="2800" smtClean="0"/>
              <a:t> эффективным приемом релаксации являются </a:t>
            </a:r>
            <a:r>
              <a:rPr lang="ru-RU" sz="2800" b="1" smtClean="0"/>
              <a:t>колыбельные песни</a:t>
            </a:r>
            <a:r>
              <a:rPr lang="ru-RU" sz="2800" smtClean="0"/>
              <a:t>, исполненные без музыкального сопровождения.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smtClean="0"/>
          </a:p>
        </p:txBody>
      </p:sp>
      <p:pic>
        <p:nvPicPr>
          <p:cNvPr id="14340" name="Picture 8" descr="81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6172200" y="3429000"/>
            <a:ext cx="26670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992</TotalTime>
  <Words>403</Words>
  <Application>Microsoft Office PowerPoint</Application>
  <PresentationFormat>Экран (4:3)</PresentationFormat>
  <Paragraphs>63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МБДОУ «ДЕТСКИЙ САД №9 «ТАБАРАК» г. ГУДЕРМЕС ГУДЕРМЕССКОГО МУНИЦИПАЛЬНОГО РАЙОНА   </vt:lpstr>
      <vt:lpstr>Слайд 2</vt:lpstr>
      <vt:lpstr>Слайд 3</vt:lpstr>
      <vt:lpstr>Слайд 4</vt:lpstr>
      <vt:lpstr>Проявления периода адаптации</vt:lpstr>
      <vt:lpstr>Слайд 6</vt:lpstr>
      <vt:lpstr>Слайд 7</vt:lpstr>
      <vt:lpstr>Слайд 8</vt:lpstr>
      <vt:lpstr>Использование приемов релаксации в период адаптации </vt:lpstr>
      <vt:lpstr>Слайд 10</vt:lpstr>
      <vt:lpstr>Для Вас, родители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я</dc:creator>
  <cp:lastModifiedBy>Admin1</cp:lastModifiedBy>
  <cp:revision>116</cp:revision>
  <cp:lastPrinted>1601-01-01T00:00:00Z</cp:lastPrinted>
  <dcterms:created xsi:type="dcterms:W3CDTF">1601-01-01T00:00:00Z</dcterms:created>
  <dcterms:modified xsi:type="dcterms:W3CDTF">2020-02-02T13:51:43Z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