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CFF99"/>
    <a:srgbClr val="E4A2D3"/>
    <a:srgbClr val="30804E"/>
    <a:srgbClr val="A7D8DF"/>
    <a:srgbClr val="FFCCFF"/>
    <a:srgbClr val="66FF66"/>
    <a:srgbClr val="CC0000"/>
    <a:srgbClr val="3366FF"/>
    <a:srgbClr val="B4A9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05D29D7-D5B5-4E04-857F-FAF580BB0E43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BA6F5F-28C6-4B37-AC58-BD45FD34BA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F:\fon_dlya_vizitki-&#9786;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71480"/>
            <a:ext cx="8115110" cy="2868168"/>
          </a:xfrm>
          <a:effectLst>
            <a:reflection blurRad="6350" stA="52000" endA="300" endPos="35000" dir="5400000" sy="-100000" algn="bl" rotWithShape="0"/>
          </a:effectLst>
        </p:spPr>
        <p:txBody>
          <a:bodyPr/>
          <a:lstStyle/>
          <a:p>
            <a:pPr algn="ctr"/>
            <a:r>
              <a:rPr lang="ru-RU" sz="4400" b="0" i="1" dirty="0" smtClean="0">
                <a:solidFill>
                  <a:srgbClr val="00B0F0"/>
                </a:solidFill>
                <a:latin typeface="Monotype Corsiva" pitchFamily="66" charset="0"/>
              </a:rPr>
              <a:t>Визитная  карточка педагога-психолога </a:t>
            </a:r>
            <a:r>
              <a:rPr lang="ru-RU" sz="4400" b="0" i="1" dirty="0" err="1" smtClean="0">
                <a:solidFill>
                  <a:srgbClr val="00B0F0"/>
                </a:solidFill>
                <a:latin typeface="Monotype Corsiva" pitchFamily="66" charset="0"/>
              </a:rPr>
              <a:t>Умаровой</a:t>
            </a:r>
            <a:r>
              <a:rPr lang="ru-RU" sz="4400" b="0" i="1" dirty="0" smtClean="0">
                <a:solidFill>
                  <a:srgbClr val="00B0F0"/>
                </a:solidFill>
                <a:latin typeface="Monotype Corsiva" pitchFamily="66" charset="0"/>
              </a:rPr>
              <a:t>  Я.А. </a:t>
            </a:r>
            <a:r>
              <a:rPr lang="ru-RU" sz="4800" b="0" i="1" dirty="0" smtClean="0">
                <a:solidFill>
                  <a:srgbClr val="00B0F0"/>
                </a:solidFill>
                <a:latin typeface="Monotype Corsiva" pitchFamily="66" charset="0"/>
              </a:rPr>
              <a:t>МБДОУ</a:t>
            </a:r>
            <a:r>
              <a:rPr lang="ru-RU" sz="4400" b="0" i="1" dirty="0" smtClean="0">
                <a:solidFill>
                  <a:srgbClr val="00B0F0"/>
                </a:solidFill>
                <a:latin typeface="Monotype Corsiva" pitchFamily="66" charset="0"/>
              </a:rPr>
              <a:t> «Детский сад №9 «</a:t>
            </a:r>
            <a:r>
              <a:rPr lang="ru-RU" sz="4400" b="0" i="1" dirty="0" err="1" smtClean="0">
                <a:solidFill>
                  <a:srgbClr val="00B0F0"/>
                </a:solidFill>
                <a:latin typeface="Monotype Corsiva" pitchFamily="66" charset="0"/>
              </a:rPr>
              <a:t>Табарак</a:t>
            </a:r>
            <a:r>
              <a:rPr lang="ru-RU" sz="4400" b="0" i="1" dirty="0" smtClean="0">
                <a:solidFill>
                  <a:srgbClr val="00B0F0"/>
                </a:solidFill>
                <a:latin typeface="Monotype Corsiva" pitchFamily="66" charset="0"/>
              </a:rPr>
              <a:t>»  </a:t>
            </a:r>
            <a:endParaRPr lang="ru-RU" sz="4400" b="0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3786190"/>
            <a:ext cx="5114778" cy="1101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786190"/>
            <a:ext cx="6215106" cy="2786081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fon_dlya_vizitki-☺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172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Работа с педагогическим коллективом 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20150324_14165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28736"/>
            <a:ext cx="4000528" cy="2819407"/>
          </a:xfrm>
          <a:prstGeom prst="ellipse">
            <a:avLst/>
          </a:prstGeom>
          <a:ln w="19050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324_1417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1285860"/>
            <a:ext cx="3786214" cy="3214710"/>
          </a:xfrm>
          <a:prstGeom prst="ellipse">
            <a:avLst/>
          </a:prstGeom>
          <a:ln w="190500" cap="rnd">
            <a:solidFill>
              <a:srgbClr val="00B0F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327_1156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3286124"/>
            <a:ext cx="5500726" cy="3357586"/>
          </a:xfrm>
          <a:prstGeom prst="ellipse">
            <a:avLst/>
          </a:prstGeom>
          <a:ln w="190500" cap="rnd">
            <a:solidFill>
              <a:srgbClr val="66FF66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</p:cSld>
  <p:clrMapOvr>
    <a:masterClrMapping/>
  </p:clrMapOvr>
  <p:transition advTm="17562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Изображение 2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357166"/>
            <a:ext cx="3154888" cy="6000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0804E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Изображение 2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428604"/>
            <a:ext cx="3071834" cy="6000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advTm="13907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13195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   </a:t>
            </a:r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 !</a:t>
            </a:r>
            <a:endParaRPr lang="ru-RU" sz="6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530" name="Picture 2" descr="C:\Documents and Settings\Admin\Рабочий стол\imgr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214686"/>
            <a:ext cx="4857784" cy="266700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153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320040"/>
            <a:ext cx="3695704" cy="6037918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" name="Содержимое 4" descr="I:\DSC0332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500042"/>
            <a:ext cx="3497584" cy="5572164"/>
          </a:xfrm>
          <a:prstGeom prst="flowChartInputOutpu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00034" y="357166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00034" y="0"/>
            <a:ext cx="3589547" cy="65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Я с солнца сбрасываю полог,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Я утро начинаю здесь.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Моя профессия – психолог…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…Или призванье это есть?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Я здесь касаюсь откровенья,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Я здесь ступаю не спеша.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Моя профессия – доверье,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Мое призвание – душа.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В нем все – серьезность и ирония,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Вершин триумф, игра теней.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Моя профессия – гармония,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Мое призванье – верность ей.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</a:rPr>
              <a:t>                              О.А.Коваль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240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Ф.И.О.: </a:t>
            </a:r>
            <a:r>
              <a:rPr lang="ru-RU" sz="3600" dirty="0" err="1" smtClean="0">
                <a:solidFill>
                  <a:srgbClr val="CCFF99"/>
                </a:solidFill>
                <a:latin typeface="Monotype Corsiva" pitchFamily="66" charset="0"/>
              </a:rPr>
              <a:t>Умарова</a:t>
            </a:r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rgbClr val="CCFF99"/>
                </a:solidFill>
                <a:latin typeface="Monotype Corsiva" pitchFamily="66" charset="0"/>
              </a:rPr>
              <a:t>Яха</a:t>
            </a:r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 Адамовна </a:t>
            </a:r>
          </a:p>
          <a:p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Дата рождения: 02.09.1976г.</a:t>
            </a:r>
          </a:p>
          <a:p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Образование: высшее </a:t>
            </a:r>
          </a:p>
          <a:p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Специальность : педагог- психолог </a:t>
            </a:r>
          </a:p>
          <a:p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Стаж работы: 15 лет </a:t>
            </a:r>
          </a:p>
          <a:p>
            <a:r>
              <a:rPr lang="ru-RU" sz="3600" dirty="0" smtClean="0">
                <a:solidFill>
                  <a:srgbClr val="CCFF99"/>
                </a:solidFill>
                <a:latin typeface="Monotype Corsiva" pitchFamily="66" charset="0"/>
              </a:rPr>
              <a:t>Квалификационная категория: высшая </a:t>
            </a:r>
            <a:endParaRPr lang="ru-RU" sz="3600" dirty="0">
              <a:solidFill>
                <a:srgbClr val="CCFF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Tm="12625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20717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01.02.2012 г.  Начало моей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психолого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- педагогической деятельности в  детском саду № 9 «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Табарак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IMG_79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500034" y="2500303"/>
            <a:ext cx="7143800" cy="395605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1">
                <a:lumMod val="95000"/>
                <a:lumOff val="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advTm="3688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20150126_104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7" y="2643182"/>
            <a:ext cx="3146519" cy="364333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124728" cy="128586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Знакомство с детским садом 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20150126_10403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286380" y="1357298"/>
            <a:ext cx="2857520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 descr="20150126_1040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1500174"/>
            <a:ext cx="2786114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 descr="20150126_10394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0694" y="4071942"/>
            <a:ext cx="2571768" cy="2500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E4A2D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 descr="20150126_1042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4286208"/>
            <a:ext cx="2071702" cy="2571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15406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150127_115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58478" y="5679261"/>
            <a:ext cx="2214578" cy="2357478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20716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Групповая  и подгрупповая  Работа с детьми 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20131210_09504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857752" y="2143116"/>
            <a:ext cx="2786082" cy="1962151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50127_1149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2214554"/>
            <a:ext cx="2786082" cy="1928826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20150203_09493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4429132"/>
            <a:ext cx="2786082" cy="1928826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20150127_1155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29190" y="4429132"/>
            <a:ext cx="2643206" cy="2000264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20150203_10165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952640">
            <a:off x="2562574" y="3233484"/>
            <a:ext cx="2865150" cy="2643206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</p:cSld>
  <p:clrMapOvr>
    <a:masterClrMapping/>
  </p:clrMapOvr>
  <p:transition advTm="17969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20150203_10064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590560">
            <a:off x="576013" y="1065796"/>
            <a:ext cx="3008376" cy="2009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C0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20150128_0944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607629">
            <a:off x="4327021" y="1079639"/>
            <a:ext cx="3286148" cy="21722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20150128_0945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11118">
            <a:off x="4296098" y="3344701"/>
            <a:ext cx="3429024" cy="28612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66FF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20150128_09443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331223">
            <a:off x="572132" y="3146927"/>
            <a:ext cx="3281410" cy="30146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advTm="131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20150127_12250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7170118">
            <a:off x="924353" y="486459"/>
            <a:ext cx="2056879" cy="2577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CC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50127_1225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472798">
            <a:off x="5429256" y="642918"/>
            <a:ext cx="264320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CCFF9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0150127_1225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90907">
            <a:off x="3692291" y="905233"/>
            <a:ext cx="242889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3366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0150127_12253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454820">
            <a:off x="4791508" y="3440137"/>
            <a:ext cx="2643206" cy="26666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30804E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150127_12255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512977">
            <a:off x="785786" y="3143248"/>
            <a:ext cx="285752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ransition advTm="16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390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Индивидуальная работа с детьми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20150127_11492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856016">
            <a:off x="4429124" y="1500174"/>
            <a:ext cx="2369070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E4A2D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5" name="Рисунок 4" descr="20150127_1224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70699">
            <a:off x="6858016" y="1071546"/>
            <a:ext cx="1785950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FF6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50203_092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088340">
            <a:off x="750067" y="1178703"/>
            <a:ext cx="1964545" cy="246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50203_09395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392252">
            <a:off x="6266297" y="3680460"/>
            <a:ext cx="2500330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0150203_09444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899785">
            <a:off x="571472" y="3857628"/>
            <a:ext cx="2357454" cy="250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20150203_09582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329878">
            <a:off x="2162267" y="1899616"/>
            <a:ext cx="2214578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20150203_10013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1209555">
            <a:off x="3924779" y="3760520"/>
            <a:ext cx="2214578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66FF6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24093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4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4.9|2.1|2.6|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5|3.2|2.8|2.3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2.5|3.5|3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3.3|1.9|2.9|3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3.7|2.9|3.2|3.7|2.4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|5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5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356</TotalTime>
  <Words>78</Words>
  <Application>Microsoft Office PowerPoint</Application>
  <PresentationFormat>Экран (4:3)</PresentationFormat>
  <Paragraphs>26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Визитная  карточка педагога-психолога Умаровой  Я.А. МБДОУ «Детский сад №9 «Табарак»  </vt:lpstr>
      <vt:lpstr>  </vt:lpstr>
      <vt:lpstr> </vt:lpstr>
      <vt:lpstr>      01.02.2012 г.  Начало моей психолого - педагогической деятельности в  детском саду № 9 «Табарак»</vt:lpstr>
      <vt:lpstr>Знакомство с детским садом </vt:lpstr>
      <vt:lpstr>     Групповая  и подгрупповая  Работа с детьми </vt:lpstr>
      <vt:lpstr>   </vt:lpstr>
      <vt:lpstr> </vt:lpstr>
      <vt:lpstr>Индивидуальная работа с детьми </vt:lpstr>
      <vt:lpstr>Работа с педагогическим коллективом </vt:lpstr>
      <vt:lpstr> </vt:lpstr>
      <vt:lpstr>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педагога-психолога МБДОУ «Детский сад №9 «Табарак»</dc:title>
  <dc:creator>Admin</dc:creator>
  <cp:lastModifiedBy>Admin</cp:lastModifiedBy>
  <cp:revision>36</cp:revision>
  <dcterms:created xsi:type="dcterms:W3CDTF">2018-02-11T10:33:56Z</dcterms:created>
  <dcterms:modified xsi:type="dcterms:W3CDTF">2018-02-12T18:38:11Z</dcterms:modified>
</cp:coreProperties>
</file>