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09ab/0007d1da-11a46f35/hello_html_7cf110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855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70609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МБДОУ «Детский сад №9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Табарак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340768"/>
            <a:ext cx="7571184" cy="23762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Мастер – класс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изготовлению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дидактической игры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развитие эмоциональной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сферы детей «Конструктор настроения»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2928926" y="6286520"/>
            <a:ext cx="58898" cy="374530"/>
          </a:xfrm>
        </p:spPr>
        <p:txBody>
          <a:bodyPr>
            <a:normAutofit/>
          </a:bodyPr>
          <a:lstStyle/>
          <a:p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92080" y="5373216"/>
            <a:ext cx="3311351" cy="108012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Едилова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Линда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Вахидовна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C:\Users\Анна\Desktop\новые фото\эмоции\IMG_20170214_165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861048"/>
            <a:ext cx="3096344" cy="1286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4.cannypic.com/thumbs/23/237793_632_canny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7128792" cy="446449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76672"/>
            <a:ext cx="5976664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772816"/>
            <a:ext cx="7056784" cy="45365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Эмоции играют важную роль в жизни детей, помогая воспринимать действительность и реагировать на нее.   Распознавание и передача эмоций – достаточно сложный процесс, требующий от ребенка определенного уровня развития. Чем лучше ребенок знает, какие бывают эмоции, тем точнее он поймет состояние другого человека и отреагирует на него.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       Развитию понимания эмоционального состояния во всех его проявлениях у детей  помогают игры.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nplus.com/files/resources/original/5755b0517524415526b8be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 Конструктор настроения».</a:t>
            </a:r>
            <a:r>
              <a:rPr lang="ru-RU" b="1" u="sng" dirty="0" smtClean="0">
                <a:solidFill>
                  <a:srgbClr val="C00000"/>
                </a:solidFill>
              </a:rPr>
              <a:t> 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12776"/>
            <a:ext cx="6995120" cy="290891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1.Формировать представления детей о различных эмоциональных состояниях людей.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Развивать внимание, мышление, воображение, речь, зрительное восприятие, моторику.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Воспитывать чувство товарищества, желание играть вместе, наблюдать.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demiart.ru/forum/uploads14/post-1091909-1398442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4040188" cy="11017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1317824"/>
          </a:xfrm>
        </p:spPr>
        <p:txBody>
          <a:bodyPr>
            <a:normAutofit/>
          </a:bodyPr>
          <a:lstStyle/>
          <a:p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Анна\Desktop\новые фото\эмоции\IMG_20170120_1635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208867" cy="302433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Анна\Desktop\новые фото\эмоции\IMG_20170123_1727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56992"/>
            <a:ext cx="4358610" cy="304378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3528" y="188640"/>
            <a:ext cx="8280920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изготовления игры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412776"/>
            <a:ext cx="4104456" cy="1800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этап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 А4 разлиновать на прямоугольники 2см*7см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1412776"/>
            <a:ext cx="4248472" cy="1800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этап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Нарисовать на каждом сегменте глаза, брови, нос, рот, передающие разные эмоции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t4.cannypic.com/thumbs/23/237793_632_canny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Анна\Desktop\новые фото\эмоции\IMG_20170124_1643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4297351" cy="543346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04048" y="692696"/>
            <a:ext cx="3888432" cy="5400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Третий этап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Вырезать каждый сегмент и приклеить с помощью двустороннего скотча к конструктору.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удобства я разделила конструктор по цветам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 зелёный – брови, жёлтый - рот, синий – глаза, красный – нос).Сегменты приклеивала с двух сторон конструктора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avatanplus.com/files/resources/original/5755b0517524415526b8be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0" y="1196752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готова!!!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нна\Desktop\новые фото\эмоции\IMG_20170214_165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53136"/>
            <a:ext cx="4308275" cy="1985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Анна\Desktop\новые фото\эмоции\IMG_20170214_165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140968"/>
            <a:ext cx="4536504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Анна\Desktop\новые фото\эмоции\IMG_20170214_1659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916832"/>
            <a:ext cx="4566394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Анна\Desktop\новые фото\эмоции\IMG_20170214_1659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36" y="260648"/>
            <a:ext cx="4677814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162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МБДОУ «Детский сад №9 «Табарак»</vt:lpstr>
      <vt:lpstr>                                </vt:lpstr>
      <vt:lpstr>Игра « Конструктор настроения». 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на развитие эмоциональной сферы «Конструктор эмоций»</dc:title>
  <dc:creator>Анна</dc:creator>
  <cp:lastModifiedBy>Admin1</cp:lastModifiedBy>
  <cp:revision>14</cp:revision>
  <dcterms:created xsi:type="dcterms:W3CDTF">2017-02-26T16:05:40Z</dcterms:created>
  <dcterms:modified xsi:type="dcterms:W3CDTF">2020-02-02T13:00:20Z</dcterms:modified>
</cp:coreProperties>
</file>